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Barlow" panose="020B0604020202020204" charset="0"/>
      <p:regular r:id="rId22"/>
      <p:bold r:id="rId23"/>
      <p:italic r:id="rId24"/>
      <p:boldItalic r:id="rId25"/>
    </p:embeddedFont>
    <p:embeddedFont>
      <p:font typeface="Barlow Medium" panose="020B0604020202020204" charset="0"/>
      <p:regular r:id="rId26"/>
      <p:bold r:id="rId27"/>
      <p:italic r:id="rId28"/>
      <p:boldItalic r:id="rId29"/>
    </p:embeddedFont>
    <p:embeddedFont>
      <p:font typeface="Barlow SemiBold" panose="020B0604020202020204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Exo 2 Medium" panose="020B0604020202020204" charset="0"/>
      <p:regular r:id="rId38"/>
      <p:bold r:id="rId39"/>
      <p:italic r:id="rId40"/>
      <p:boldItalic r:id="rId41"/>
    </p:embeddedFont>
    <p:embeddedFont>
      <p:font typeface="Nuni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58ca83f933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58ca83f933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3d45e3745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3d45e3745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3d65ecae75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3d65ecae75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3d65ecae75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3d65ecae75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3d65ecae75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3d65ecae75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3d65ecae75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3d65ecae75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3d65ecae75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3d65ecae75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針對行人與普通重型機車類型事故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此類事故多發生在一般車道（直路），機車通常處於直行階段，肇因為未注意車前狀態。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我們發現此路段由於是一般車道，大多無號誌、無分向設施（有中央分向島）甚至無繪製分道線。這可能造成機車騎士不適當的騎車行為，過快或疏忽車前狀況。因此，建議繪製車道分線或警示、速限號誌，告知騎者此處應多注意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而行人肇責多因為貪近，未依規定行走穿越道、地下道、天橋。因此，建議在重點路段加裝且加高分向島、防止行人未依規定穿越道路。同時增加標示告知附近有穿越道、天橋，引導行人去走。</a:t>
            </a:r>
            <a:endParaRPr sz="1500">
              <a:solidFill>
                <a:srgbClr val="50443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3d65ecae75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3d65ecae75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針對行人與小客車類型事事故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此類事故多發生於三岔及四岔路口， 汽車通常處於左轉彎階段，肇因以搶越行人穿越道居多。而行人多無肇責。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我們發現此路段雖多有行車管制號誌，但無分向設施（有中央分向島）、無車道線標記。因此，我們建議在岔路處劃記左轉的輔助線，並在紅綠燈處標明有測速照相，同時明確顯示倒數計時，逼迫他們提早減速。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行人過馬路的時間也可與左轉時間間隔數秒。減少人車相遇可能。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50443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3d65ecae75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3d65ecae75_4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3d65ecae75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3d65ecae75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58ca83f933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58ca83f933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d45e374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3d45e3745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3d4e14b3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3d4e14b3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3d4e14b3e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3d4e14b3e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</a:pPr>
            <a:r>
              <a:rPr lang="zh-TW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行人安全指摽：</a:t>
            </a: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</a:pPr>
            <a:r>
              <a:rPr lang="zh-TW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呈現與介紹：</a:t>
            </a: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pPr>
            <a:r>
              <a:rPr lang="zh-TW" sz="1400">
                <a:solidFill>
                  <a:srgbClr val="50443F"/>
                </a:solidFill>
                <a:latin typeface="Barlow Medium"/>
                <a:ea typeface="Barlow Medium"/>
                <a:cs typeface="Barlow Medium"/>
                <a:sym typeface="Barlow Medium"/>
              </a:rPr>
              <a:t>總體事故呈現</a:t>
            </a:r>
            <a:endParaRPr sz="1400">
              <a:solidFill>
                <a:srgbClr val="50443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pPr>
            <a:r>
              <a:rPr lang="zh-TW" sz="1400">
                <a:solidFill>
                  <a:srgbClr val="50443F"/>
                </a:solidFill>
                <a:latin typeface="Barlow Medium"/>
                <a:ea typeface="Barlow Medium"/>
                <a:cs typeface="Barlow Medium"/>
                <a:sym typeface="Barlow Medium"/>
              </a:rPr>
              <a:t>行人年齡層呈現</a:t>
            </a:r>
            <a:endParaRPr sz="1400">
              <a:solidFill>
                <a:srgbClr val="50443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pPr>
            <a:r>
              <a:rPr lang="zh-TW" sz="1400">
                <a:solidFill>
                  <a:srgbClr val="50443F"/>
                </a:solidFill>
                <a:latin typeface="Barlow Medium"/>
                <a:ea typeface="Barlow Medium"/>
                <a:cs typeface="Barlow Medium"/>
                <a:sym typeface="Barlow Medium"/>
              </a:rPr>
              <a:t>事故時間段呈現</a:t>
            </a:r>
            <a:endParaRPr sz="1400">
              <a:solidFill>
                <a:srgbClr val="50443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3d65ecae75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3d65ecae75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3d65ecae75_5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3d65ecae75_5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3d65ecae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3d65ecae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3d65ecae75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3d65ecae75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3d65ecae75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3d65ecae75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8602" y="-17"/>
            <a:ext cx="9272602" cy="5143418"/>
            <a:chOff x="137655" y="846375"/>
            <a:chExt cx="7244220" cy="400765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3647800" cy="3284650"/>
            </a:xfrm>
            <a:custGeom>
              <a:avLst/>
              <a:gdLst/>
              <a:ahLst/>
              <a:cxnLst/>
              <a:rect l="l" t="t" r="r" b="b"/>
              <a:pathLst>
                <a:path w="145912" h="131386" extrusionOk="0">
                  <a:moveTo>
                    <a:pt x="94679" y="0"/>
                  </a:moveTo>
                  <a:lnTo>
                    <a:pt x="117300" y="41184"/>
                  </a:lnTo>
                  <a:lnTo>
                    <a:pt x="118562" y="40493"/>
                  </a:lnTo>
                  <a:lnTo>
                    <a:pt x="96310" y="0"/>
                  </a:lnTo>
                  <a:close/>
                  <a:moveTo>
                    <a:pt x="58353" y="20467"/>
                  </a:moveTo>
                  <a:lnTo>
                    <a:pt x="58353" y="20622"/>
                  </a:lnTo>
                  <a:lnTo>
                    <a:pt x="56793" y="53697"/>
                  </a:lnTo>
                  <a:cubicBezTo>
                    <a:pt x="56769" y="54423"/>
                    <a:pt x="56507" y="55126"/>
                    <a:pt x="56067" y="55709"/>
                  </a:cubicBezTo>
                  <a:lnTo>
                    <a:pt x="50661" y="62817"/>
                  </a:lnTo>
                  <a:cubicBezTo>
                    <a:pt x="39957" y="55995"/>
                    <a:pt x="31159" y="51066"/>
                    <a:pt x="29349" y="50066"/>
                  </a:cubicBezTo>
                  <a:lnTo>
                    <a:pt x="28158" y="34433"/>
                  </a:lnTo>
                  <a:cubicBezTo>
                    <a:pt x="28146" y="34314"/>
                    <a:pt x="28146" y="34195"/>
                    <a:pt x="28170" y="34064"/>
                  </a:cubicBezTo>
                  <a:cubicBezTo>
                    <a:pt x="29873" y="33778"/>
                    <a:pt x="36088" y="32552"/>
                    <a:pt x="43172" y="29337"/>
                  </a:cubicBezTo>
                  <a:cubicBezTo>
                    <a:pt x="46923" y="27634"/>
                    <a:pt x="52911" y="23967"/>
                    <a:pt x="58353" y="20467"/>
                  </a:cubicBezTo>
                  <a:close/>
                  <a:moveTo>
                    <a:pt x="77795" y="80522"/>
                  </a:moveTo>
                  <a:lnTo>
                    <a:pt x="87189" y="83034"/>
                  </a:lnTo>
                  <a:cubicBezTo>
                    <a:pt x="87606" y="83141"/>
                    <a:pt x="87999" y="83308"/>
                    <a:pt x="88368" y="83522"/>
                  </a:cubicBezTo>
                  <a:lnTo>
                    <a:pt x="89547" y="84213"/>
                  </a:lnTo>
                  <a:lnTo>
                    <a:pt x="85070" y="91345"/>
                  </a:lnTo>
                  <a:cubicBezTo>
                    <a:pt x="84475" y="92309"/>
                    <a:pt x="83570" y="93059"/>
                    <a:pt x="82522" y="93476"/>
                  </a:cubicBezTo>
                  <a:lnTo>
                    <a:pt x="79581" y="94654"/>
                  </a:lnTo>
                  <a:cubicBezTo>
                    <a:pt x="78855" y="89106"/>
                    <a:pt x="78081" y="83141"/>
                    <a:pt x="77795" y="80522"/>
                  </a:cubicBezTo>
                  <a:close/>
                  <a:moveTo>
                    <a:pt x="18395" y="0"/>
                  </a:moveTo>
                  <a:lnTo>
                    <a:pt x="24313" y="19169"/>
                  </a:lnTo>
                  <a:cubicBezTo>
                    <a:pt x="18288" y="17097"/>
                    <a:pt x="9454" y="14668"/>
                    <a:pt x="0" y="14157"/>
                  </a:cubicBezTo>
                  <a:lnTo>
                    <a:pt x="0" y="15597"/>
                  </a:lnTo>
                  <a:cubicBezTo>
                    <a:pt x="13133" y="16323"/>
                    <a:pt x="25063" y="20800"/>
                    <a:pt x="29647" y="22729"/>
                  </a:cubicBezTo>
                  <a:cubicBezTo>
                    <a:pt x="30444" y="23062"/>
                    <a:pt x="30813" y="23979"/>
                    <a:pt x="30480" y="24777"/>
                  </a:cubicBezTo>
                  <a:lnTo>
                    <a:pt x="26956" y="33147"/>
                  </a:lnTo>
                  <a:cubicBezTo>
                    <a:pt x="26777" y="33587"/>
                    <a:pt x="26694" y="34064"/>
                    <a:pt x="26730" y="34540"/>
                  </a:cubicBezTo>
                  <a:lnTo>
                    <a:pt x="27956" y="50554"/>
                  </a:lnTo>
                  <a:cubicBezTo>
                    <a:pt x="28015" y="51221"/>
                    <a:pt x="27623" y="51852"/>
                    <a:pt x="27003" y="52114"/>
                  </a:cubicBezTo>
                  <a:lnTo>
                    <a:pt x="16931" y="56352"/>
                  </a:lnTo>
                  <a:cubicBezTo>
                    <a:pt x="16732" y="56434"/>
                    <a:pt x="16525" y="56473"/>
                    <a:pt x="16320" y="56473"/>
                  </a:cubicBezTo>
                  <a:cubicBezTo>
                    <a:pt x="16168" y="56473"/>
                    <a:pt x="16018" y="56452"/>
                    <a:pt x="15871" y="56412"/>
                  </a:cubicBezTo>
                  <a:lnTo>
                    <a:pt x="0" y="51637"/>
                  </a:lnTo>
                  <a:lnTo>
                    <a:pt x="0" y="53137"/>
                  </a:lnTo>
                  <a:lnTo>
                    <a:pt x="15454" y="57781"/>
                  </a:lnTo>
                  <a:lnTo>
                    <a:pt x="15454" y="57793"/>
                  </a:lnTo>
                  <a:cubicBezTo>
                    <a:pt x="15735" y="57873"/>
                    <a:pt x="16024" y="57913"/>
                    <a:pt x="16313" y="57913"/>
                  </a:cubicBezTo>
                  <a:cubicBezTo>
                    <a:pt x="16710" y="57913"/>
                    <a:pt x="17106" y="57837"/>
                    <a:pt x="17478" y="57686"/>
                  </a:cubicBezTo>
                  <a:lnTo>
                    <a:pt x="27563" y="53447"/>
                  </a:lnTo>
                  <a:cubicBezTo>
                    <a:pt x="28349" y="53114"/>
                    <a:pt x="28968" y="52459"/>
                    <a:pt x="29242" y="51649"/>
                  </a:cubicBezTo>
                  <a:cubicBezTo>
                    <a:pt x="31885" y="53126"/>
                    <a:pt x="40041" y="57745"/>
                    <a:pt x="49792" y="63960"/>
                  </a:cubicBezTo>
                  <a:lnTo>
                    <a:pt x="34802" y="83641"/>
                  </a:lnTo>
                  <a:lnTo>
                    <a:pt x="35945" y="84510"/>
                  </a:lnTo>
                  <a:lnTo>
                    <a:pt x="51006" y="64734"/>
                  </a:lnTo>
                  <a:cubicBezTo>
                    <a:pt x="57174" y="68687"/>
                    <a:pt x="63913" y="73247"/>
                    <a:pt x="70247" y="78010"/>
                  </a:cubicBezTo>
                  <a:cubicBezTo>
                    <a:pt x="70890" y="78498"/>
                    <a:pt x="71616" y="78855"/>
                    <a:pt x="72390" y="79057"/>
                  </a:cubicBezTo>
                  <a:lnTo>
                    <a:pt x="76307" y="80117"/>
                  </a:lnTo>
                  <a:cubicBezTo>
                    <a:pt x="76545" y="82439"/>
                    <a:pt x="77391" y="88999"/>
                    <a:pt x="78188" y="95012"/>
                  </a:cubicBezTo>
                  <a:cubicBezTo>
                    <a:pt x="77972" y="95040"/>
                    <a:pt x="77756" y="95051"/>
                    <a:pt x="77540" y="95051"/>
                  </a:cubicBezTo>
                  <a:cubicBezTo>
                    <a:pt x="77387" y="95051"/>
                    <a:pt x="77234" y="95045"/>
                    <a:pt x="77081" y="95035"/>
                  </a:cubicBezTo>
                  <a:lnTo>
                    <a:pt x="65758" y="94047"/>
                  </a:lnTo>
                  <a:cubicBezTo>
                    <a:pt x="64853" y="93964"/>
                    <a:pt x="63984" y="93654"/>
                    <a:pt x="63234" y="93154"/>
                  </a:cubicBezTo>
                  <a:cubicBezTo>
                    <a:pt x="60389" y="91237"/>
                    <a:pt x="55305" y="86570"/>
                    <a:pt x="53221" y="76712"/>
                  </a:cubicBezTo>
                  <a:lnTo>
                    <a:pt x="51816" y="77009"/>
                  </a:lnTo>
                  <a:cubicBezTo>
                    <a:pt x="54007" y="87356"/>
                    <a:pt x="59412" y="92309"/>
                    <a:pt x="62436" y="94345"/>
                  </a:cubicBezTo>
                  <a:cubicBezTo>
                    <a:pt x="63389" y="94976"/>
                    <a:pt x="64484" y="95369"/>
                    <a:pt x="65639" y="95476"/>
                  </a:cubicBezTo>
                  <a:lnTo>
                    <a:pt x="76950" y="96452"/>
                  </a:lnTo>
                  <a:cubicBezTo>
                    <a:pt x="77153" y="96476"/>
                    <a:pt x="77355" y="96476"/>
                    <a:pt x="77545" y="96476"/>
                  </a:cubicBezTo>
                  <a:cubicBezTo>
                    <a:pt x="77831" y="96476"/>
                    <a:pt x="78105" y="96464"/>
                    <a:pt x="78379" y="96429"/>
                  </a:cubicBezTo>
                  <a:cubicBezTo>
                    <a:pt x="79081" y="101691"/>
                    <a:pt x="79700" y="106227"/>
                    <a:pt x="79760" y="106656"/>
                  </a:cubicBezTo>
                  <a:lnTo>
                    <a:pt x="81177" y="106465"/>
                  </a:lnTo>
                  <a:cubicBezTo>
                    <a:pt x="81165" y="106358"/>
                    <a:pt x="80522" y="101620"/>
                    <a:pt x="79784" y="96107"/>
                  </a:cubicBezTo>
                  <a:cubicBezTo>
                    <a:pt x="79879" y="96071"/>
                    <a:pt x="79986" y="96036"/>
                    <a:pt x="80081" y="96000"/>
                  </a:cubicBezTo>
                  <a:lnTo>
                    <a:pt x="83058" y="94809"/>
                  </a:lnTo>
                  <a:cubicBezTo>
                    <a:pt x="84403" y="94273"/>
                    <a:pt x="85535" y="93321"/>
                    <a:pt x="86297" y="92107"/>
                  </a:cubicBezTo>
                  <a:lnTo>
                    <a:pt x="90797" y="84927"/>
                  </a:lnTo>
                  <a:lnTo>
                    <a:pt x="105180" y="93261"/>
                  </a:lnTo>
                  <a:lnTo>
                    <a:pt x="95679" y="95452"/>
                  </a:lnTo>
                  <a:cubicBezTo>
                    <a:pt x="93845" y="95881"/>
                    <a:pt x="92857" y="97845"/>
                    <a:pt x="93595" y="99572"/>
                  </a:cubicBezTo>
                  <a:lnTo>
                    <a:pt x="98024" y="109871"/>
                  </a:lnTo>
                  <a:cubicBezTo>
                    <a:pt x="98250" y="110395"/>
                    <a:pt x="98631" y="110847"/>
                    <a:pt x="99108" y="111180"/>
                  </a:cubicBezTo>
                  <a:lnTo>
                    <a:pt x="129278" y="131385"/>
                  </a:lnTo>
                  <a:lnTo>
                    <a:pt x="130076" y="130195"/>
                  </a:lnTo>
                  <a:lnTo>
                    <a:pt x="99905" y="109990"/>
                  </a:lnTo>
                  <a:cubicBezTo>
                    <a:pt x="99655" y="109823"/>
                    <a:pt x="99465" y="109585"/>
                    <a:pt x="99346" y="109311"/>
                  </a:cubicBezTo>
                  <a:lnTo>
                    <a:pt x="94905" y="98988"/>
                  </a:lnTo>
                  <a:cubicBezTo>
                    <a:pt x="94524" y="98095"/>
                    <a:pt x="95036" y="97060"/>
                    <a:pt x="96000" y="96845"/>
                  </a:cubicBezTo>
                  <a:lnTo>
                    <a:pt x="111562" y="93250"/>
                  </a:lnTo>
                  <a:lnTo>
                    <a:pt x="114752" y="96893"/>
                  </a:lnTo>
                  <a:cubicBezTo>
                    <a:pt x="115800" y="98083"/>
                    <a:pt x="117217" y="98893"/>
                    <a:pt x="118777" y="99167"/>
                  </a:cubicBezTo>
                  <a:cubicBezTo>
                    <a:pt x="124361" y="100179"/>
                    <a:pt x="138113" y="102977"/>
                    <a:pt x="145173" y="107180"/>
                  </a:cubicBezTo>
                  <a:lnTo>
                    <a:pt x="145911" y="105942"/>
                  </a:lnTo>
                  <a:cubicBezTo>
                    <a:pt x="138648" y="101620"/>
                    <a:pt x="124694" y="98786"/>
                    <a:pt x="119027" y="97762"/>
                  </a:cubicBezTo>
                  <a:cubicBezTo>
                    <a:pt x="117789" y="97536"/>
                    <a:pt x="116657" y="96905"/>
                    <a:pt x="115824" y="95952"/>
                  </a:cubicBezTo>
                  <a:lnTo>
                    <a:pt x="112990" y="92714"/>
                  </a:lnTo>
                  <a:cubicBezTo>
                    <a:pt x="113526" y="92345"/>
                    <a:pt x="113931" y="91821"/>
                    <a:pt x="114133" y="91202"/>
                  </a:cubicBezTo>
                  <a:lnTo>
                    <a:pt x="117503" y="81450"/>
                  </a:lnTo>
                  <a:lnTo>
                    <a:pt x="116145" y="80986"/>
                  </a:lnTo>
                  <a:lnTo>
                    <a:pt x="112788" y="90737"/>
                  </a:lnTo>
                  <a:cubicBezTo>
                    <a:pt x="112609" y="91249"/>
                    <a:pt x="112181" y="91630"/>
                    <a:pt x="111657" y="91761"/>
                  </a:cubicBezTo>
                  <a:lnTo>
                    <a:pt x="107228" y="92785"/>
                  </a:lnTo>
                  <a:lnTo>
                    <a:pt x="91476" y="83665"/>
                  </a:lnTo>
                  <a:lnTo>
                    <a:pt x="111228" y="40838"/>
                  </a:lnTo>
                  <a:lnTo>
                    <a:pt x="109930" y="40243"/>
                  </a:lnTo>
                  <a:lnTo>
                    <a:pt x="90237" y="82951"/>
                  </a:lnTo>
                  <a:lnTo>
                    <a:pt x="89094" y="82296"/>
                  </a:lnTo>
                  <a:cubicBezTo>
                    <a:pt x="88618" y="82010"/>
                    <a:pt x="88106" y="81796"/>
                    <a:pt x="87570" y="81653"/>
                  </a:cubicBezTo>
                  <a:lnTo>
                    <a:pt x="77676" y="78998"/>
                  </a:lnTo>
                  <a:cubicBezTo>
                    <a:pt x="77581" y="75795"/>
                    <a:pt x="78998" y="73140"/>
                    <a:pt x="81891" y="71116"/>
                  </a:cubicBezTo>
                  <a:cubicBezTo>
                    <a:pt x="83356" y="70092"/>
                    <a:pt x="84987" y="69330"/>
                    <a:pt x="86713" y="68854"/>
                  </a:cubicBezTo>
                  <a:lnTo>
                    <a:pt x="86547" y="68163"/>
                  </a:lnTo>
                  <a:lnTo>
                    <a:pt x="86380" y="67461"/>
                  </a:lnTo>
                  <a:cubicBezTo>
                    <a:pt x="86273" y="67484"/>
                    <a:pt x="76319" y="69973"/>
                    <a:pt x="76236" y="78605"/>
                  </a:cubicBezTo>
                  <a:lnTo>
                    <a:pt x="72759" y="77676"/>
                  </a:lnTo>
                  <a:cubicBezTo>
                    <a:pt x="72164" y="77510"/>
                    <a:pt x="71592" y="77236"/>
                    <a:pt x="71104" y="76867"/>
                  </a:cubicBezTo>
                  <a:cubicBezTo>
                    <a:pt x="64770" y="72104"/>
                    <a:pt x="58043" y="67544"/>
                    <a:pt x="51876" y="63591"/>
                  </a:cubicBezTo>
                  <a:lnTo>
                    <a:pt x="57221" y="56566"/>
                  </a:lnTo>
                  <a:cubicBezTo>
                    <a:pt x="57829" y="55757"/>
                    <a:pt x="58186" y="54781"/>
                    <a:pt x="58233" y="53769"/>
                  </a:cubicBezTo>
                  <a:lnTo>
                    <a:pt x="59793" y="20693"/>
                  </a:lnTo>
                  <a:cubicBezTo>
                    <a:pt x="59817" y="20324"/>
                    <a:pt x="59793" y="19955"/>
                    <a:pt x="59722" y="19586"/>
                  </a:cubicBezTo>
                  <a:cubicBezTo>
                    <a:pt x="65484" y="15859"/>
                    <a:pt x="70330" y="12513"/>
                    <a:pt x="70723" y="12252"/>
                  </a:cubicBezTo>
                  <a:lnTo>
                    <a:pt x="69914" y="11073"/>
                  </a:lnTo>
                  <a:cubicBezTo>
                    <a:pt x="69818" y="11132"/>
                    <a:pt x="65032" y="14442"/>
                    <a:pt x="59257" y="18169"/>
                  </a:cubicBezTo>
                  <a:cubicBezTo>
                    <a:pt x="59126" y="17907"/>
                    <a:pt x="58960" y="17657"/>
                    <a:pt x="58793" y="17431"/>
                  </a:cubicBezTo>
                  <a:lnTo>
                    <a:pt x="45637" y="0"/>
                  </a:lnTo>
                  <a:lnTo>
                    <a:pt x="43851" y="0"/>
                  </a:lnTo>
                  <a:lnTo>
                    <a:pt x="57638" y="18276"/>
                  </a:lnTo>
                  <a:cubicBezTo>
                    <a:pt x="57805" y="18490"/>
                    <a:pt x="57936" y="18717"/>
                    <a:pt x="58043" y="18955"/>
                  </a:cubicBezTo>
                  <a:cubicBezTo>
                    <a:pt x="52507" y="22515"/>
                    <a:pt x="46327" y="26313"/>
                    <a:pt x="42577" y="28015"/>
                  </a:cubicBezTo>
                  <a:cubicBezTo>
                    <a:pt x="38160" y="30004"/>
                    <a:pt x="33540" y="31504"/>
                    <a:pt x="28789" y="32480"/>
                  </a:cubicBezTo>
                  <a:lnTo>
                    <a:pt x="31802" y="25336"/>
                  </a:lnTo>
                  <a:cubicBezTo>
                    <a:pt x="32314" y="24098"/>
                    <a:pt x="31956" y="22681"/>
                    <a:pt x="30921" y="21836"/>
                  </a:cubicBezTo>
                  <a:cubicBezTo>
                    <a:pt x="31944" y="19967"/>
                    <a:pt x="34195" y="14037"/>
                    <a:pt x="32028" y="143"/>
                  </a:cubicBezTo>
                  <a:lnTo>
                    <a:pt x="32004" y="0"/>
                  </a:lnTo>
                  <a:lnTo>
                    <a:pt x="30551" y="0"/>
                  </a:lnTo>
                  <a:cubicBezTo>
                    <a:pt x="30575" y="119"/>
                    <a:pt x="30587" y="250"/>
                    <a:pt x="30611" y="369"/>
                  </a:cubicBezTo>
                  <a:cubicBezTo>
                    <a:pt x="31944" y="8930"/>
                    <a:pt x="31540" y="14264"/>
                    <a:pt x="30956" y="17216"/>
                  </a:cubicBezTo>
                  <a:cubicBezTo>
                    <a:pt x="30540" y="19360"/>
                    <a:pt x="29980" y="20598"/>
                    <a:pt x="29647" y="21181"/>
                  </a:cubicBezTo>
                  <a:cubicBezTo>
                    <a:pt x="28670" y="20776"/>
                    <a:pt x="27444" y="20288"/>
                    <a:pt x="25991" y="19764"/>
                  </a:cubicBezTo>
                  <a:lnTo>
                    <a:pt x="19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846375"/>
              <a:ext cx="7143750" cy="4007650"/>
            </a:xfrm>
            <a:custGeom>
              <a:avLst/>
              <a:gdLst/>
              <a:ahLst/>
              <a:cxnLst/>
              <a:rect l="l" t="t" r="r" b="b"/>
              <a:pathLst>
                <a:path w="285750" h="160306" extrusionOk="0">
                  <a:moveTo>
                    <a:pt x="206332" y="46147"/>
                  </a:moveTo>
                  <a:cubicBezTo>
                    <a:pt x="210549" y="46147"/>
                    <a:pt x="214781" y="46961"/>
                    <a:pt x="219456" y="47863"/>
                  </a:cubicBezTo>
                  <a:cubicBezTo>
                    <a:pt x="225260" y="48982"/>
                    <a:pt x="231640" y="50212"/>
                    <a:pt x="239425" y="50212"/>
                  </a:cubicBezTo>
                  <a:cubicBezTo>
                    <a:pt x="240089" y="50212"/>
                    <a:pt x="240762" y="50204"/>
                    <a:pt x="241447" y="50185"/>
                  </a:cubicBezTo>
                  <a:lnTo>
                    <a:pt x="241447" y="50185"/>
                  </a:lnTo>
                  <a:cubicBezTo>
                    <a:pt x="236792" y="54138"/>
                    <a:pt x="234565" y="60091"/>
                    <a:pt x="232398" y="65877"/>
                  </a:cubicBezTo>
                  <a:cubicBezTo>
                    <a:pt x="231743" y="67627"/>
                    <a:pt x="231077" y="69401"/>
                    <a:pt x="230350" y="71140"/>
                  </a:cubicBezTo>
                  <a:cubicBezTo>
                    <a:pt x="226385" y="71997"/>
                    <a:pt x="222171" y="73092"/>
                    <a:pt x="217527" y="74343"/>
                  </a:cubicBezTo>
                  <a:cubicBezTo>
                    <a:pt x="214840" y="75066"/>
                    <a:pt x="212240" y="75366"/>
                    <a:pt x="209776" y="75366"/>
                  </a:cubicBezTo>
                  <a:cubicBezTo>
                    <a:pt x="197751" y="75366"/>
                    <a:pt x="188944" y="68216"/>
                    <a:pt x="188845" y="68128"/>
                  </a:cubicBezTo>
                  <a:lnTo>
                    <a:pt x="188738" y="68056"/>
                  </a:lnTo>
                  <a:cubicBezTo>
                    <a:pt x="185571" y="65996"/>
                    <a:pt x="182511" y="64079"/>
                    <a:pt x="179534" y="62305"/>
                  </a:cubicBezTo>
                  <a:cubicBezTo>
                    <a:pt x="182261" y="57900"/>
                    <a:pt x="185595" y="54031"/>
                    <a:pt x="190214" y="51090"/>
                  </a:cubicBezTo>
                  <a:cubicBezTo>
                    <a:pt x="196080" y="47356"/>
                    <a:pt x="201195" y="46147"/>
                    <a:pt x="206332" y="46147"/>
                  </a:cubicBezTo>
                  <a:close/>
                  <a:moveTo>
                    <a:pt x="70890" y="35719"/>
                  </a:moveTo>
                  <a:cubicBezTo>
                    <a:pt x="73869" y="37694"/>
                    <a:pt x="82126" y="42045"/>
                    <a:pt x="97429" y="42045"/>
                  </a:cubicBezTo>
                  <a:cubicBezTo>
                    <a:pt x="99188" y="42045"/>
                    <a:pt x="101041" y="41988"/>
                    <a:pt x="102989" y="41862"/>
                  </a:cubicBezTo>
                  <a:cubicBezTo>
                    <a:pt x="105420" y="41710"/>
                    <a:pt x="107915" y="41614"/>
                    <a:pt x="110499" y="41614"/>
                  </a:cubicBezTo>
                  <a:cubicBezTo>
                    <a:pt x="113382" y="41614"/>
                    <a:pt x="116376" y="41734"/>
                    <a:pt x="119515" y="42029"/>
                  </a:cubicBezTo>
                  <a:cubicBezTo>
                    <a:pt x="117610" y="44482"/>
                    <a:pt x="116026" y="47577"/>
                    <a:pt x="114979" y="51637"/>
                  </a:cubicBezTo>
                  <a:cubicBezTo>
                    <a:pt x="112609" y="60734"/>
                    <a:pt x="109442" y="69663"/>
                    <a:pt x="106049" y="77188"/>
                  </a:cubicBezTo>
                  <a:cubicBezTo>
                    <a:pt x="97072" y="74247"/>
                    <a:pt x="88130" y="69854"/>
                    <a:pt x="84046" y="63675"/>
                  </a:cubicBezTo>
                  <a:cubicBezTo>
                    <a:pt x="78689" y="55548"/>
                    <a:pt x="71460" y="54032"/>
                    <a:pt x="66827" y="54032"/>
                  </a:cubicBezTo>
                  <a:cubicBezTo>
                    <a:pt x="65724" y="54032"/>
                    <a:pt x="64768" y="54118"/>
                    <a:pt x="64020" y="54221"/>
                  </a:cubicBezTo>
                  <a:cubicBezTo>
                    <a:pt x="65068" y="50435"/>
                    <a:pt x="66496" y="46958"/>
                    <a:pt x="67889" y="43553"/>
                  </a:cubicBezTo>
                  <a:cubicBezTo>
                    <a:pt x="68937" y="41017"/>
                    <a:pt x="70009" y="38410"/>
                    <a:pt x="70890" y="35719"/>
                  </a:cubicBezTo>
                  <a:close/>
                  <a:moveTo>
                    <a:pt x="122087" y="42315"/>
                  </a:moveTo>
                  <a:cubicBezTo>
                    <a:pt x="136255" y="44029"/>
                    <a:pt x="153448" y="49423"/>
                    <a:pt x="176594" y="63055"/>
                  </a:cubicBezTo>
                  <a:cubicBezTo>
                    <a:pt x="174319" y="67092"/>
                    <a:pt x="172438" y="71485"/>
                    <a:pt x="170533" y="75974"/>
                  </a:cubicBezTo>
                  <a:cubicBezTo>
                    <a:pt x="166176" y="86165"/>
                    <a:pt x="161687" y="96702"/>
                    <a:pt x="151674" y="104430"/>
                  </a:cubicBezTo>
                  <a:cubicBezTo>
                    <a:pt x="150174" y="105596"/>
                    <a:pt x="148792" y="106751"/>
                    <a:pt x="147530" y="107894"/>
                  </a:cubicBezTo>
                  <a:cubicBezTo>
                    <a:pt x="146637" y="106561"/>
                    <a:pt x="146018" y="105239"/>
                    <a:pt x="145709" y="104025"/>
                  </a:cubicBezTo>
                  <a:cubicBezTo>
                    <a:pt x="145149" y="101822"/>
                    <a:pt x="143518" y="96155"/>
                    <a:pt x="140387" y="91118"/>
                  </a:cubicBezTo>
                  <a:cubicBezTo>
                    <a:pt x="136910" y="85511"/>
                    <a:pt x="132731" y="82439"/>
                    <a:pt x="127980" y="81974"/>
                  </a:cubicBezTo>
                  <a:cubicBezTo>
                    <a:pt x="123956" y="81582"/>
                    <a:pt x="116169" y="80296"/>
                    <a:pt x="108109" y="77843"/>
                  </a:cubicBezTo>
                  <a:cubicBezTo>
                    <a:pt x="111609" y="70021"/>
                    <a:pt x="114812" y="60865"/>
                    <a:pt x="117050" y="52185"/>
                  </a:cubicBezTo>
                  <a:cubicBezTo>
                    <a:pt x="118181" y="47839"/>
                    <a:pt x="119944" y="44708"/>
                    <a:pt x="122087" y="42315"/>
                  </a:cubicBezTo>
                  <a:close/>
                  <a:moveTo>
                    <a:pt x="178451" y="64163"/>
                  </a:moveTo>
                  <a:cubicBezTo>
                    <a:pt x="181380" y="65925"/>
                    <a:pt x="184404" y="67806"/>
                    <a:pt x="187523" y="69830"/>
                  </a:cubicBezTo>
                  <a:cubicBezTo>
                    <a:pt x="188395" y="70535"/>
                    <a:pt x="197316" y="77543"/>
                    <a:pt x="209654" y="77543"/>
                  </a:cubicBezTo>
                  <a:cubicBezTo>
                    <a:pt x="212321" y="77543"/>
                    <a:pt x="215147" y="77216"/>
                    <a:pt x="218087" y="76426"/>
                  </a:cubicBezTo>
                  <a:cubicBezTo>
                    <a:pt x="222111" y="75343"/>
                    <a:pt x="225778" y="74378"/>
                    <a:pt x="229255" y="73592"/>
                  </a:cubicBezTo>
                  <a:lnTo>
                    <a:pt x="229255" y="73592"/>
                  </a:lnTo>
                  <a:cubicBezTo>
                    <a:pt x="227481" y="77271"/>
                    <a:pt x="225231" y="80677"/>
                    <a:pt x="221849" y="83272"/>
                  </a:cubicBezTo>
                  <a:cubicBezTo>
                    <a:pt x="216622" y="87285"/>
                    <a:pt x="211395" y="93512"/>
                    <a:pt x="206335" y="101775"/>
                  </a:cubicBezTo>
                  <a:cubicBezTo>
                    <a:pt x="204109" y="105382"/>
                    <a:pt x="202085" y="109121"/>
                    <a:pt x="200299" y="112954"/>
                  </a:cubicBezTo>
                  <a:cubicBezTo>
                    <a:pt x="197715" y="117562"/>
                    <a:pt x="194774" y="121944"/>
                    <a:pt x="191488" y="126075"/>
                  </a:cubicBezTo>
                  <a:cubicBezTo>
                    <a:pt x="184273" y="121396"/>
                    <a:pt x="176427" y="118789"/>
                    <a:pt x="168878" y="118789"/>
                  </a:cubicBezTo>
                  <a:cubicBezTo>
                    <a:pt x="159972" y="118789"/>
                    <a:pt x="152781" y="114359"/>
                    <a:pt x="148816" y="109633"/>
                  </a:cubicBezTo>
                  <a:cubicBezTo>
                    <a:pt x="150078" y="108478"/>
                    <a:pt x="151459" y="107311"/>
                    <a:pt x="152983" y="106132"/>
                  </a:cubicBezTo>
                  <a:cubicBezTo>
                    <a:pt x="163449" y="98072"/>
                    <a:pt x="168057" y="87273"/>
                    <a:pt x="172510" y="76819"/>
                  </a:cubicBezTo>
                  <a:cubicBezTo>
                    <a:pt x="174391" y="72402"/>
                    <a:pt x="176224" y="68104"/>
                    <a:pt x="178451" y="64163"/>
                  </a:cubicBezTo>
                  <a:close/>
                  <a:moveTo>
                    <a:pt x="66941" y="56160"/>
                  </a:moveTo>
                  <a:cubicBezTo>
                    <a:pt x="67878" y="56160"/>
                    <a:pt x="68816" y="56232"/>
                    <a:pt x="69747" y="56376"/>
                  </a:cubicBezTo>
                  <a:cubicBezTo>
                    <a:pt x="74867" y="57174"/>
                    <a:pt x="79081" y="60031"/>
                    <a:pt x="82272" y="64865"/>
                  </a:cubicBezTo>
                  <a:cubicBezTo>
                    <a:pt x="86642" y="71497"/>
                    <a:pt x="95869" y="76117"/>
                    <a:pt x="105144" y="79188"/>
                  </a:cubicBezTo>
                  <a:cubicBezTo>
                    <a:pt x="100953" y="88082"/>
                    <a:pt x="96536" y="94690"/>
                    <a:pt x="93012" y="96691"/>
                  </a:cubicBezTo>
                  <a:cubicBezTo>
                    <a:pt x="91226" y="97691"/>
                    <a:pt x="89702" y="98286"/>
                    <a:pt x="88356" y="98810"/>
                  </a:cubicBezTo>
                  <a:cubicBezTo>
                    <a:pt x="83915" y="100512"/>
                    <a:pt x="80998" y="101644"/>
                    <a:pt x="75998" y="113002"/>
                  </a:cubicBezTo>
                  <a:cubicBezTo>
                    <a:pt x="73200" y="119336"/>
                    <a:pt x="66306" y="123908"/>
                    <a:pt x="56567" y="125873"/>
                  </a:cubicBezTo>
                  <a:cubicBezTo>
                    <a:pt x="53386" y="126504"/>
                    <a:pt x="50159" y="126826"/>
                    <a:pt x="46921" y="126826"/>
                  </a:cubicBezTo>
                  <a:cubicBezTo>
                    <a:pt x="46862" y="126826"/>
                    <a:pt x="46803" y="126825"/>
                    <a:pt x="46744" y="126825"/>
                  </a:cubicBezTo>
                  <a:cubicBezTo>
                    <a:pt x="47411" y="111859"/>
                    <a:pt x="40267" y="94952"/>
                    <a:pt x="32314" y="84749"/>
                  </a:cubicBezTo>
                  <a:lnTo>
                    <a:pt x="32314" y="84749"/>
                  </a:lnTo>
                  <a:cubicBezTo>
                    <a:pt x="33647" y="85046"/>
                    <a:pt x="35004" y="85201"/>
                    <a:pt x="36362" y="85201"/>
                  </a:cubicBezTo>
                  <a:cubicBezTo>
                    <a:pt x="40005" y="85201"/>
                    <a:pt x="43732" y="84141"/>
                    <a:pt x="47399" y="82034"/>
                  </a:cubicBezTo>
                  <a:cubicBezTo>
                    <a:pt x="55305" y="77498"/>
                    <a:pt x="61901" y="68425"/>
                    <a:pt x="62734" y="60924"/>
                  </a:cubicBezTo>
                  <a:cubicBezTo>
                    <a:pt x="62901" y="59436"/>
                    <a:pt x="63151" y="57960"/>
                    <a:pt x="63472" y="56495"/>
                  </a:cubicBezTo>
                  <a:cubicBezTo>
                    <a:pt x="64619" y="56271"/>
                    <a:pt x="65779" y="56160"/>
                    <a:pt x="66941" y="56160"/>
                  </a:cubicBezTo>
                  <a:close/>
                  <a:moveTo>
                    <a:pt x="107192" y="79843"/>
                  </a:moveTo>
                  <a:cubicBezTo>
                    <a:pt x="115395" y="82355"/>
                    <a:pt x="123361" y="83677"/>
                    <a:pt x="127766" y="84106"/>
                  </a:cubicBezTo>
                  <a:cubicBezTo>
                    <a:pt x="138184" y="85130"/>
                    <a:pt x="142804" y="101310"/>
                    <a:pt x="143625" y="104549"/>
                  </a:cubicBezTo>
                  <a:cubicBezTo>
                    <a:pt x="144006" y="106049"/>
                    <a:pt x="144804" y="107704"/>
                    <a:pt x="145971" y="109359"/>
                  </a:cubicBezTo>
                  <a:cubicBezTo>
                    <a:pt x="141744" y="113478"/>
                    <a:pt x="138886" y="117443"/>
                    <a:pt x="136291" y="121039"/>
                  </a:cubicBezTo>
                  <a:cubicBezTo>
                    <a:pt x="129885" y="129873"/>
                    <a:pt x="124825" y="136874"/>
                    <a:pt x="104394" y="141779"/>
                  </a:cubicBezTo>
                  <a:cubicBezTo>
                    <a:pt x="101977" y="142363"/>
                    <a:pt x="99608" y="143101"/>
                    <a:pt x="97286" y="143970"/>
                  </a:cubicBezTo>
                  <a:cubicBezTo>
                    <a:pt x="97048" y="142720"/>
                    <a:pt x="96822" y="141446"/>
                    <a:pt x="96607" y="140184"/>
                  </a:cubicBezTo>
                  <a:cubicBezTo>
                    <a:pt x="95214" y="132171"/>
                    <a:pt x="93917" y="124611"/>
                    <a:pt x="89047" y="122337"/>
                  </a:cubicBezTo>
                  <a:cubicBezTo>
                    <a:pt x="82975" y="119515"/>
                    <a:pt x="80201" y="112073"/>
                    <a:pt x="79617" y="110311"/>
                  </a:cubicBezTo>
                  <a:cubicBezTo>
                    <a:pt x="83249" y="103072"/>
                    <a:pt x="85570" y="102179"/>
                    <a:pt x="89118" y="100810"/>
                  </a:cubicBezTo>
                  <a:cubicBezTo>
                    <a:pt x="90535" y="100262"/>
                    <a:pt x="92142" y="99631"/>
                    <a:pt x="94059" y="98548"/>
                  </a:cubicBezTo>
                  <a:cubicBezTo>
                    <a:pt x="98762" y="95881"/>
                    <a:pt x="103465" y="87618"/>
                    <a:pt x="106573" y="81153"/>
                  </a:cubicBezTo>
                  <a:cubicBezTo>
                    <a:pt x="106787" y="80724"/>
                    <a:pt x="106990" y="80284"/>
                    <a:pt x="107192" y="79843"/>
                  </a:cubicBezTo>
                  <a:close/>
                  <a:moveTo>
                    <a:pt x="152198" y="0"/>
                  </a:moveTo>
                  <a:cubicBezTo>
                    <a:pt x="151602" y="2238"/>
                    <a:pt x="151055" y="4453"/>
                    <a:pt x="150519" y="6608"/>
                  </a:cubicBezTo>
                  <a:cubicBezTo>
                    <a:pt x="148888" y="13299"/>
                    <a:pt x="147340" y="19598"/>
                    <a:pt x="144959" y="23979"/>
                  </a:cubicBezTo>
                  <a:cubicBezTo>
                    <a:pt x="142458" y="28587"/>
                    <a:pt x="137910" y="30623"/>
                    <a:pt x="133088" y="32778"/>
                  </a:cubicBezTo>
                  <a:cubicBezTo>
                    <a:pt x="129099" y="34564"/>
                    <a:pt x="124801" y="36469"/>
                    <a:pt x="121265" y="40041"/>
                  </a:cubicBezTo>
                  <a:cubicBezTo>
                    <a:pt x="117508" y="39626"/>
                    <a:pt x="113957" y="39463"/>
                    <a:pt x="110558" y="39463"/>
                  </a:cubicBezTo>
                  <a:cubicBezTo>
                    <a:pt x="107904" y="39463"/>
                    <a:pt x="105342" y="39563"/>
                    <a:pt x="102846" y="39719"/>
                  </a:cubicBezTo>
                  <a:cubicBezTo>
                    <a:pt x="100996" y="39837"/>
                    <a:pt x="99235" y="39891"/>
                    <a:pt x="97561" y="39891"/>
                  </a:cubicBezTo>
                  <a:cubicBezTo>
                    <a:pt x="81624" y="39891"/>
                    <a:pt x="73581" y="34994"/>
                    <a:pt x="71545" y="33540"/>
                  </a:cubicBezTo>
                  <a:cubicBezTo>
                    <a:pt x="71628" y="33242"/>
                    <a:pt x="71711" y="32957"/>
                    <a:pt x="71783" y="32659"/>
                  </a:cubicBezTo>
                  <a:cubicBezTo>
                    <a:pt x="73021" y="27849"/>
                    <a:pt x="72616" y="24265"/>
                    <a:pt x="72092" y="19729"/>
                  </a:cubicBezTo>
                  <a:cubicBezTo>
                    <a:pt x="71568" y="15121"/>
                    <a:pt x="70914" y="9430"/>
                    <a:pt x="71557" y="12"/>
                  </a:cubicBezTo>
                  <a:lnTo>
                    <a:pt x="69402" y="12"/>
                  </a:lnTo>
                  <a:cubicBezTo>
                    <a:pt x="68771" y="9537"/>
                    <a:pt x="69425" y="15300"/>
                    <a:pt x="69961" y="19967"/>
                  </a:cubicBezTo>
                  <a:cubicBezTo>
                    <a:pt x="70473" y="24455"/>
                    <a:pt x="70854" y="27706"/>
                    <a:pt x="69711" y="32123"/>
                  </a:cubicBezTo>
                  <a:cubicBezTo>
                    <a:pt x="68771" y="35778"/>
                    <a:pt x="67377" y="39160"/>
                    <a:pt x="65901" y="42743"/>
                  </a:cubicBezTo>
                  <a:cubicBezTo>
                    <a:pt x="63663" y="48185"/>
                    <a:pt x="61341" y="53828"/>
                    <a:pt x="60591" y="60686"/>
                  </a:cubicBezTo>
                  <a:cubicBezTo>
                    <a:pt x="59746" y="68235"/>
                    <a:pt x="52685" y="76521"/>
                    <a:pt x="46327" y="80165"/>
                  </a:cubicBezTo>
                  <a:cubicBezTo>
                    <a:pt x="43757" y="81642"/>
                    <a:pt x="40276" y="83040"/>
                    <a:pt x="36322" y="83040"/>
                  </a:cubicBezTo>
                  <a:cubicBezTo>
                    <a:pt x="34159" y="83040"/>
                    <a:pt x="31854" y="82622"/>
                    <a:pt x="29480" y="81570"/>
                  </a:cubicBezTo>
                  <a:cubicBezTo>
                    <a:pt x="23003" y="78688"/>
                    <a:pt x="19074" y="75724"/>
                    <a:pt x="15609" y="73092"/>
                  </a:cubicBezTo>
                  <a:cubicBezTo>
                    <a:pt x="10978" y="69580"/>
                    <a:pt x="7299" y="66782"/>
                    <a:pt x="0" y="66211"/>
                  </a:cubicBezTo>
                  <a:lnTo>
                    <a:pt x="0" y="68366"/>
                  </a:lnTo>
                  <a:cubicBezTo>
                    <a:pt x="6548" y="68925"/>
                    <a:pt x="9835" y="71414"/>
                    <a:pt x="14311" y="74807"/>
                  </a:cubicBezTo>
                  <a:cubicBezTo>
                    <a:pt x="17836" y="77462"/>
                    <a:pt x="21824" y="80486"/>
                    <a:pt x="28396" y="83439"/>
                  </a:cubicBezTo>
                  <a:cubicBezTo>
                    <a:pt x="36933" y="92797"/>
                    <a:pt x="45327" y="110930"/>
                    <a:pt x="44589" y="126789"/>
                  </a:cubicBezTo>
                  <a:cubicBezTo>
                    <a:pt x="39564" y="126587"/>
                    <a:pt x="34707" y="125658"/>
                    <a:pt x="30682" y="124039"/>
                  </a:cubicBezTo>
                  <a:cubicBezTo>
                    <a:pt x="24764" y="121675"/>
                    <a:pt x="18677" y="120948"/>
                    <a:pt x="13434" y="120948"/>
                  </a:cubicBezTo>
                  <a:cubicBezTo>
                    <a:pt x="7190" y="120948"/>
                    <a:pt x="2142" y="121979"/>
                    <a:pt x="0" y="122503"/>
                  </a:cubicBezTo>
                  <a:lnTo>
                    <a:pt x="0" y="124718"/>
                  </a:lnTo>
                  <a:cubicBezTo>
                    <a:pt x="1583" y="124319"/>
                    <a:pt x="6855" y="123139"/>
                    <a:pt x="13479" y="123139"/>
                  </a:cubicBezTo>
                  <a:cubicBezTo>
                    <a:pt x="18509" y="123139"/>
                    <a:pt x="24319" y="123819"/>
                    <a:pt x="29885" y="126039"/>
                  </a:cubicBezTo>
                  <a:cubicBezTo>
                    <a:pt x="34111" y="127742"/>
                    <a:pt x="39195" y="128718"/>
                    <a:pt x="44458" y="128933"/>
                  </a:cubicBezTo>
                  <a:cubicBezTo>
                    <a:pt x="43994" y="137505"/>
                    <a:pt x="45851" y="140244"/>
                    <a:pt x="47816" y="143161"/>
                  </a:cubicBezTo>
                  <a:cubicBezTo>
                    <a:pt x="49506" y="145661"/>
                    <a:pt x="51411" y="148483"/>
                    <a:pt x="52185" y="156043"/>
                  </a:cubicBezTo>
                  <a:cubicBezTo>
                    <a:pt x="52340" y="157460"/>
                    <a:pt x="52352" y="158889"/>
                    <a:pt x="52233" y="160306"/>
                  </a:cubicBezTo>
                  <a:lnTo>
                    <a:pt x="54376" y="160306"/>
                  </a:lnTo>
                  <a:cubicBezTo>
                    <a:pt x="54507" y="158817"/>
                    <a:pt x="54483" y="157305"/>
                    <a:pt x="54328" y="155817"/>
                  </a:cubicBezTo>
                  <a:cubicBezTo>
                    <a:pt x="53495" y="147733"/>
                    <a:pt x="51423" y="144661"/>
                    <a:pt x="49601" y="141958"/>
                  </a:cubicBezTo>
                  <a:cubicBezTo>
                    <a:pt x="47685" y="139136"/>
                    <a:pt x="46161" y="136874"/>
                    <a:pt x="46613" y="128980"/>
                  </a:cubicBezTo>
                  <a:lnTo>
                    <a:pt x="46732" y="128980"/>
                  </a:lnTo>
                  <a:cubicBezTo>
                    <a:pt x="46791" y="128980"/>
                    <a:pt x="46851" y="128981"/>
                    <a:pt x="46910" y="128981"/>
                  </a:cubicBezTo>
                  <a:cubicBezTo>
                    <a:pt x="50292" y="128981"/>
                    <a:pt x="53672" y="128647"/>
                    <a:pt x="56995" y="127980"/>
                  </a:cubicBezTo>
                  <a:cubicBezTo>
                    <a:pt x="67437" y="125873"/>
                    <a:pt x="74878" y="120860"/>
                    <a:pt x="77962" y="113871"/>
                  </a:cubicBezTo>
                  <a:cubicBezTo>
                    <a:pt x="78093" y="113574"/>
                    <a:pt x="78212" y="113288"/>
                    <a:pt x="78343" y="113014"/>
                  </a:cubicBezTo>
                  <a:cubicBezTo>
                    <a:pt x="79700" y="116252"/>
                    <a:pt x="82713" y="121753"/>
                    <a:pt x="88130" y="124289"/>
                  </a:cubicBezTo>
                  <a:cubicBezTo>
                    <a:pt x="91976" y="126075"/>
                    <a:pt x="93262" y="133433"/>
                    <a:pt x="94488" y="140553"/>
                  </a:cubicBezTo>
                  <a:cubicBezTo>
                    <a:pt x="94738" y="141958"/>
                    <a:pt x="94976" y="143375"/>
                    <a:pt x="95250" y="144780"/>
                  </a:cubicBezTo>
                  <a:cubicBezTo>
                    <a:pt x="86166" y="148590"/>
                    <a:pt x="78748" y="154269"/>
                    <a:pt x="71819" y="160306"/>
                  </a:cubicBezTo>
                  <a:lnTo>
                    <a:pt x="75117" y="160306"/>
                  </a:lnTo>
                  <a:cubicBezTo>
                    <a:pt x="81260" y="155091"/>
                    <a:pt x="87868" y="150280"/>
                    <a:pt x="95691" y="146935"/>
                  </a:cubicBezTo>
                  <a:cubicBezTo>
                    <a:pt x="96369" y="150102"/>
                    <a:pt x="97238" y="153078"/>
                    <a:pt x="98512" y="155448"/>
                  </a:cubicBezTo>
                  <a:cubicBezTo>
                    <a:pt x="99453" y="157186"/>
                    <a:pt x="100727" y="158805"/>
                    <a:pt x="102179" y="160306"/>
                  </a:cubicBezTo>
                  <a:lnTo>
                    <a:pt x="105311" y="160306"/>
                  </a:lnTo>
                  <a:cubicBezTo>
                    <a:pt x="103322" y="158531"/>
                    <a:pt x="101572" y="156555"/>
                    <a:pt x="100417" y="154424"/>
                  </a:cubicBezTo>
                  <a:cubicBezTo>
                    <a:pt x="99203" y="152197"/>
                    <a:pt x="98381" y="149257"/>
                    <a:pt x="97715" y="146113"/>
                  </a:cubicBezTo>
                  <a:cubicBezTo>
                    <a:pt x="100060" y="145208"/>
                    <a:pt x="102465" y="144470"/>
                    <a:pt x="104906" y="143887"/>
                  </a:cubicBezTo>
                  <a:cubicBezTo>
                    <a:pt x="126111" y="138779"/>
                    <a:pt x="131636" y="131147"/>
                    <a:pt x="138029" y="122301"/>
                  </a:cubicBezTo>
                  <a:cubicBezTo>
                    <a:pt x="140660" y="118669"/>
                    <a:pt x="143351" y="114955"/>
                    <a:pt x="147304" y="111085"/>
                  </a:cubicBezTo>
                  <a:cubicBezTo>
                    <a:pt x="151674" y="116205"/>
                    <a:pt x="159401" y="120932"/>
                    <a:pt x="168890" y="120932"/>
                  </a:cubicBezTo>
                  <a:cubicBezTo>
                    <a:pt x="175962" y="120932"/>
                    <a:pt x="183332" y="123384"/>
                    <a:pt x="190131" y="127754"/>
                  </a:cubicBezTo>
                  <a:cubicBezTo>
                    <a:pt x="181951" y="137600"/>
                    <a:pt x="171712" y="146161"/>
                    <a:pt x="159508" y="153305"/>
                  </a:cubicBezTo>
                  <a:cubicBezTo>
                    <a:pt x="155079" y="155888"/>
                    <a:pt x="150507" y="158222"/>
                    <a:pt x="145816" y="160306"/>
                  </a:cubicBezTo>
                  <a:lnTo>
                    <a:pt x="150924" y="160306"/>
                  </a:lnTo>
                  <a:cubicBezTo>
                    <a:pt x="154055" y="158782"/>
                    <a:pt x="157305" y="157079"/>
                    <a:pt x="160603" y="155150"/>
                  </a:cubicBezTo>
                  <a:cubicBezTo>
                    <a:pt x="173105" y="147852"/>
                    <a:pt x="183571" y="139077"/>
                    <a:pt x="191929" y="128956"/>
                  </a:cubicBezTo>
                  <a:cubicBezTo>
                    <a:pt x="197156" y="132635"/>
                    <a:pt x="202001" y="137469"/>
                    <a:pt x="206061" y="143208"/>
                  </a:cubicBezTo>
                  <a:cubicBezTo>
                    <a:pt x="209752" y="148411"/>
                    <a:pt x="211741" y="153221"/>
                    <a:pt x="213503" y="157460"/>
                  </a:cubicBezTo>
                  <a:cubicBezTo>
                    <a:pt x="213908" y="158436"/>
                    <a:pt x="214301" y="159389"/>
                    <a:pt x="214694" y="160306"/>
                  </a:cubicBezTo>
                  <a:lnTo>
                    <a:pt x="217051" y="160306"/>
                  </a:lnTo>
                  <a:cubicBezTo>
                    <a:pt x="216527" y="159139"/>
                    <a:pt x="216015" y="157924"/>
                    <a:pt x="215479" y="156638"/>
                  </a:cubicBezTo>
                  <a:cubicBezTo>
                    <a:pt x="213681" y="152293"/>
                    <a:pt x="211634" y="147375"/>
                    <a:pt x="207812" y="141958"/>
                  </a:cubicBezTo>
                  <a:cubicBezTo>
                    <a:pt x="203645" y="136064"/>
                    <a:pt x="198656" y="131100"/>
                    <a:pt x="193262" y="127290"/>
                  </a:cubicBezTo>
                  <a:cubicBezTo>
                    <a:pt x="196596" y="123087"/>
                    <a:pt x="199573" y="118622"/>
                    <a:pt x="202192" y="113955"/>
                  </a:cubicBezTo>
                  <a:lnTo>
                    <a:pt x="202228" y="113871"/>
                  </a:lnTo>
                  <a:cubicBezTo>
                    <a:pt x="202323" y="113669"/>
                    <a:pt x="211157" y="94166"/>
                    <a:pt x="223147" y="84963"/>
                  </a:cubicBezTo>
                  <a:cubicBezTo>
                    <a:pt x="227350" y="81736"/>
                    <a:pt x="229898" y="77510"/>
                    <a:pt x="231874" y="73021"/>
                  </a:cubicBezTo>
                  <a:cubicBezTo>
                    <a:pt x="236684" y="72039"/>
                    <a:pt x="241148" y="71454"/>
                    <a:pt x="245662" y="71454"/>
                  </a:cubicBezTo>
                  <a:cubicBezTo>
                    <a:pt x="249963" y="71454"/>
                    <a:pt x="254309" y="71986"/>
                    <a:pt x="259044" y="73211"/>
                  </a:cubicBezTo>
                  <a:cubicBezTo>
                    <a:pt x="266688" y="75188"/>
                    <a:pt x="271308" y="81332"/>
                    <a:pt x="275368" y="86749"/>
                  </a:cubicBezTo>
                  <a:cubicBezTo>
                    <a:pt x="278737" y="91226"/>
                    <a:pt x="281642" y="95107"/>
                    <a:pt x="285643" y="95714"/>
                  </a:cubicBezTo>
                  <a:lnTo>
                    <a:pt x="285750" y="95012"/>
                  </a:lnTo>
                  <a:lnTo>
                    <a:pt x="285750" y="93547"/>
                  </a:lnTo>
                  <a:cubicBezTo>
                    <a:pt x="282714" y="92940"/>
                    <a:pt x="280095" y="89463"/>
                    <a:pt x="277082" y="85451"/>
                  </a:cubicBezTo>
                  <a:cubicBezTo>
                    <a:pt x="273010" y="80034"/>
                    <a:pt x="267950" y="73295"/>
                    <a:pt x="259568" y="71128"/>
                  </a:cubicBezTo>
                  <a:cubicBezTo>
                    <a:pt x="254628" y="69848"/>
                    <a:pt x="250112" y="69296"/>
                    <a:pt x="245656" y="69296"/>
                  </a:cubicBezTo>
                  <a:cubicBezTo>
                    <a:pt x="241445" y="69296"/>
                    <a:pt x="237288" y="69789"/>
                    <a:pt x="232874" y="70628"/>
                  </a:cubicBezTo>
                  <a:cubicBezTo>
                    <a:pt x="233410" y="69294"/>
                    <a:pt x="233910" y="67961"/>
                    <a:pt x="234410" y="66627"/>
                  </a:cubicBezTo>
                  <a:cubicBezTo>
                    <a:pt x="236982" y="59746"/>
                    <a:pt x="239411" y="53245"/>
                    <a:pt x="245566" y="49959"/>
                  </a:cubicBezTo>
                  <a:cubicBezTo>
                    <a:pt x="246221" y="49911"/>
                    <a:pt x="246888" y="49840"/>
                    <a:pt x="247567" y="49768"/>
                  </a:cubicBezTo>
                  <a:cubicBezTo>
                    <a:pt x="264045" y="47982"/>
                    <a:pt x="269724" y="38957"/>
                    <a:pt x="271641" y="33742"/>
                  </a:cubicBezTo>
                  <a:cubicBezTo>
                    <a:pt x="274487" y="26003"/>
                    <a:pt x="272879" y="16824"/>
                    <a:pt x="267748" y="11394"/>
                  </a:cubicBezTo>
                  <a:cubicBezTo>
                    <a:pt x="265164" y="8668"/>
                    <a:pt x="261807" y="4644"/>
                    <a:pt x="258520" y="12"/>
                  </a:cubicBezTo>
                  <a:lnTo>
                    <a:pt x="255901" y="12"/>
                  </a:lnTo>
                  <a:cubicBezTo>
                    <a:pt x="259818" y="5632"/>
                    <a:pt x="263759" y="10299"/>
                    <a:pt x="266200" y="12871"/>
                  </a:cubicBezTo>
                  <a:cubicBezTo>
                    <a:pt x="270724" y="17645"/>
                    <a:pt x="272165" y="26122"/>
                    <a:pt x="269641" y="32992"/>
                  </a:cubicBezTo>
                  <a:cubicBezTo>
                    <a:pt x="266617" y="41208"/>
                    <a:pt x="258699" y="46399"/>
                    <a:pt x="247340" y="47625"/>
                  </a:cubicBezTo>
                  <a:cubicBezTo>
                    <a:pt x="244541" y="47930"/>
                    <a:pt x="241911" y="48060"/>
                    <a:pt x="239424" y="48060"/>
                  </a:cubicBezTo>
                  <a:cubicBezTo>
                    <a:pt x="231823" y="48060"/>
                    <a:pt x="225561" y="46850"/>
                    <a:pt x="219873" y="45756"/>
                  </a:cubicBezTo>
                  <a:cubicBezTo>
                    <a:pt x="215191" y="44857"/>
                    <a:pt x="210798" y="44011"/>
                    <a:pt x="206344" y="44011"/>
                  </a:cubicBezTo>
                  <a:cubicBezTo>
                    <a:pt x="200887" y="44011"/>
                    <a:pt x="195340" y="45281"/>
                    <a:pt x="189059" y="49280"/>
                  </a:cubicBezTo>
                  <a:cubicBezTo>
                    <a:pt x="184094" y="52435"/>
                    <a:pt x="180546" y="56555"/>
                    <a:pt x="177689" y="61198"/>
                  </a:cubicBezTo>
                  <a:cubicBezTo>
                    <a:pt x="155138" y="47923"/>
                    <a:pt x="138136" y="42362"/>
                    <a:pt x="124051" y="40386"/>
                  </a:cubicBezTo>
                  <a:cubicBezTo>
                    <a:pt x="127040" y="37826"/>
                    <a:pt x="130528" y="36266"/>
                    <a:pt x="133957" y="34731"/>
                  </a:cubicBezTo>
                  <a:cubicBezTo>
                    <a:pt x="139125" y="32421"/>
                    <a:pt x="144006" y="30242"/>
                    <a:pt x="146852" y="24991"/>
                  </a:cubicBezTo>
                  <a:cubicBezTo>
                    <a:pt x="149352" y="20372"/>
                    <a:pt x="150936" y="13942"/>
                    <a:pt x="152614" y="7120"/>
                  </a:cubicBezTo>
                  <a:cubicBezTo>
                    <a:pt x="153186" y="4798"/>
                    <a:pt x="153781" y="2405"/>
                    <a:pt x="154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64475" y="2017650"/>
              <a:ext cx="345600" cy="183375"/>
            </a:xfrm>
            <a:custGeom>
              <a:avLst/>
              <a:gdLst/>
              <a:ahLst/>
              <a:cxnLst/>
              <a:rect l="l" t="t" r="r" b="b"/>
              <a:pathLst>
                <a:path w="13824" h="7335" extrusionOk="0">
                  <a:moveTo>
                    <a:pt x="0" y="0"/>
                  </a:moveTo>
                  <a:lnTo>
                    <a:pt x="0" y="7334"/>
                  </a:lnTo>
                  <a:lnTo>
                    <a:pt x="13824" y="7334"/>
                  </a:lnTo>
                  <a:lnTo>
                    <a:pt x="13824" y="0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32575" y="3022525"/>
              <a:ext cx="335475" cy="183375"/>
            </a:xfrm>
            <a:custGeom>
              <a:avLst/>
              <a:gdLst/>
              <a:ahLst/>
              <a:cxnLst/>
              <a:rect l="l" t="t" r="r" b="b"/>
              <a:pathLst>
                <a:path w="13419" h="7335" extrusionOk="0">
                  <a:moveTo>
                    <a:pt x="0" y="1"/>
                  </a:moveTo>
                  <a:lnTo>
                    <a:pt x="0" y="7335"/>
                  </a:lnTo>
                  <a:lnTo>
                    <a:pt x="13419" y="7335"/>
                  </a:lnTo>
                  <a:lnTo>
                    <a:pt x="13419" y="1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7655" y="3807866"/>
              <a:ext cx="335800" cy="183375"/>
            </a:xfrm>
            <a:custGeom>
              <a:avLst/>
              <a:gdLst/>
              <a:ahLst/>
              <a:cxnLst/>
              <a:rect l="l" t="t" r="r" b="b"/>
              <a:pathLst>
                <a:path w="13432" h="7335" extrusionOk="0">
                  <a:moveTo>
                    <a:pt x="1" y="0"/>
                  </a:moveTo>
                  <a:lnTo>
                    <a:pt x="1" y="7334"/>
                  </a:lnTo>
                  <a:lnTo>
                    <a:pt x="13431" y="7334"/>
                  </a:lnTo>
                  <a:lnTo>
                    <a:pt x="13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7547" y="2526708"/>
              <a:ext cx="428650" cy="183400"/>
            </a:xfrm>
            <a:custGeom>
              <a:avLst/>
              <a:gdLst/>
              <a:ahLst/>
              <a:cxnLst/>
              <a:rect l="l" t="t" r="r" b="b"/>
              <a:pathLst>
                <a:path w="17146" h="7336" extrusionOk="0">
                  <a:moveTo>
                    <a:pt x="0" y="1"/>
                  </a:moveTo>
                  <a:lnTo>
                    <a:pt x="0" y="7335"/>
                  </a:lnTo>
                  <a:lnTo>
                    <a:pt x="17145" y="7335"/>
                  </a:lnTo>
                  <a:lnTo>
                    <a:pt x="17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73413" y="4580450"/>
              <a:ext cx="422100" cy="183675"/>
            </a:xfrm>
            <a:custGeom>
              <a:avLst/>
              <a:gdLst/>
              <a:ahLst/>
              <a:cxnLst/>
              <a:rect l="l" t="t" r="r" b="b"/>
              <a:pathLst>
                <a:path w="16884" h="7347" extrusionOk="0">
                  <a:moveTo>
                    <a:pt x="1" y="1"/>
                  </a:moveTo>
                  <a:lnTo>
                    <a:pt x="1" y="7347"/>
                  </a:lnTo>
                  <a:lnTo>
                    <a:pt x="16884" y="7347"/>
                  </a:lnTo>
                  <a:lnTo>
                    <a:pt x="16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4522" y="1420252"/>
              <a:ext cx="422400" cy="183675"/>
            </a:xfrm>
            <a:custGeom>
              <a:avLst/>
              <a:gdLst/>
              <a:ahLst/>
              <a:cxnLst/>
              <a:rect l="l" t="t" r="r" b="b"/>
              <a:pathLst>
                <a:path w="16896" h="7347" extrusionOk="0">
                  <a:moveTo>
                    <a:pt x="1" y="1"/>
                  </a:moveTo>
                  <a:lnTo>
                    <a:pt x="1" y="7347"/>
                  </a:lnTo>
                  <a:lnTo>
                    <a:pt x="16896" y="7347"/>
                  </a:lnTo>
                  <a:lnTo>
                    <a:pt x="168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6092" y="1029853"/>
              <a:ext cx="319400" cy="183375"/>
            </a:xfrm>
            <a:custGeom>
              <a:avLst/>
              <a:gdLst/>
              <a:ahLst/>
              <a:cxnLst/>
              <a:rect l="l" t="t" r="r" b="b"/>
              <a:pathLst>
                <a:path w="12776" h="7335" extrusionOk="0">
                  <a:moveTo>
                    <a:pt x="0" y="0"/>
                  </a:moveTo>
                  <a:lnTo>
                    <a:pt x="0" y="7335"/>
                  </a:lnTo>
                  <a:lnTo>
                    <a:pt x="12776" y="73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395450" y="1458054"/>
            <a:ext cx="6353100" cy="1865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89050" y="1587225"/>
            <a:ext cx="73659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2146150" y="2968625"/>
            <a:ext cx="48516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11"/>
          <p:cNvGrpSpPr/>
          <p:nvPr/>
        </p:nvGrpSpPr>
        <p:grpSpPr>
          <a:xfrm>
            <a:off x="-749498" y="-166025"/>
            <a:ext cx="11073295" cy="7462172"/>
            <a:chOff x="-749498" y="-166025"/>
            <a:chExt cx="11073295" cy="7462172"/>
          </a:xfrm>
        </p:grpSpPr>
        <p:sp>
          <p:nvSpPr>
            <p:cNvPr id="128" name="Google Shape;128;p11"/>
            <p:cNvSpPr/>
            <p:nvPr/>
          </p:nvSpPr>
          <p:spPr>
            <a:xfrm>
              <a:off x="-72625" y="261147"/>
              <a:ext cx="904925" cy="118700"/>
            </a:xfrm>
            <a:custGeom>
              <a:avLst/>
              <a:gdLst/>
              <a:ahLst/>
              <a:cxnLst/>
              <a:rect l="l" t="t" r="r" b="b"/>
              <a:pathLst>
                <a:path w="36197" h="4748" extrusionOk="0">
                  <a:moveTo>
                    <a:pt x="0" y="4524"/>
                  </a:moveTo>
                  <a:cubicBezTo>
                    <a:pt x="1155" y="4152"/>
                    <a:pt x="4767" y="2625"/>
                    <a:pt x="6927" y="2290"/>
                  </a:cubicBezTo>
                  <a:cubicBezTo>
                    <a:pt x="9087" y="1955"/>
                    <a:pt x="10576" y="2476"/>
                    <a:pt x="12959" y="2513"/>
                  </a:cubicBezTo>
                  <a:cubicBezTo>
                    <a:pt x="15342" y="2550"/>
                    <a:pt x="18993" y="2923"/>
                    <a:pt x="21227" y="2513"/>
                  </a:cubicBezTo>
                  <a:cubicBezTo>
                    <a:pt x="23461" y="2104"/>
                    <a:pt x="24317" y="168"/>
                    <a:pt x="26365" y="56"/>
                  </a:cubicBezTo>
                  <a:cubicBezTo>
                    <a:pt x="28413" y="-56"/>
                    <a:pt x="31876" y="1061"/>
                    <a:pt x="33515" y="1843"/>
                  </a:cubicBezTo>
                  <a:cubicBezTo>
                    <a:pt x="35154" y="2625"/>
                    <a:pt x="35750" y="4264"/>
                    <a:pt x="36197" y="4748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9" name="Google Shape;129;p11"/>
            <p:cNvGrpSpPr/>
            <p:nvPr/>
          </p:nvGrpSpPr>
          <p:grpSpPr>
            <a:xfrm>
              <a:off x="-749498" y="-166025"/>
              <a:ext cx="11073295" cy="7462172"/>
              <a:chOff x="-749498" y="-166025"/>
              <a:chExt cx="11073295" cy="7462172"/>
            </a:xfrm>
          </p:grpSpPr>
          <p:sp>
            <p:nvSpPr>
              <p:cNvPr id="130" name="Google Shape;130;p11"/>
              <p:cNvSpPr/>
              <p:nvPr/>
            </p:nvSpPr>
            <p:spPr>
              <a:xfrm rot="993073" flipH="1">
                <a:off x="8559736" y="1460242"/>
                <a:ext cx="1599286" cy="1389460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>
                <a:off x="7920300" y="135212"/>
                <a:ext cx="1242150" cy="916325"/>
              </a:xfrm>
              <a:custGeom>
                <a:avLst/>
                <a:gdLst/>
                <a:ahLst/>
                <a:cxnLst/>
                <a:rect l="l" t="t" r="r" b="b"/>
                <a:pathLst>
                  <a:path w="49686" h="36653" extrusionOk="0">
                    <a:moveTo>
                      <a:pt x="0" y="10826"/>
                    </a:moveTo>
                    <a:cubicBezTo>
                      <a:pt x="2337" y="10949"/>
                      <a:pt x="10331" y="12548"/>
                      <a:pt x="14020" y="11564"/>
                    </a:cubicBezTo>
                    <a:cubicBezTo>
                      <a:pt x="17710" y="10580"/>
                      <a:pt x="19677" y="6809"/>
                      <a:pt x="22137" y="4923"/>
                    </a:cubicBezTo>
                    <a:cubicBezTo>
                      <a:pt x="24597" y="3037"/>
                      <a:pt x="26113" y="823"/>
                      <a:pt x="28778" y="249"/>
                    </a:cubicBezTo>
                    <a:cubicBezTo>
                      <a:pt x="31443" y="-325"/>
                      <a:pt x="35583" y="167"/>
                      <a:pt x="38125" y="1479"/>
                    </a:cubicBezTo>
                    <a:cubicBezTo>
                      <a:pt x="40667" y="2791"/>
                      <a:pt x="42758" y="3980"/>
                      <a:pt x="44029" y="8120"/>
                    </a:cubicBezTo>
                    <a:cubicBezTo>
                      <a:pt x="45300" y="12261"/>
                      <a:pt x="45299" y="21977"/>
                      <a:pt x="45750" y="26322"/>
                    </a:cubicBezTo>
                    <a:cubicBezTo>
                      <a:pt x="46201" y="30668"/>
                      <a:pt x="46078" y="32471"/>
                      <a:pt x="46734" y="34193"/>
                    </a:cubicBezTo>
                    <a:cubicBezTo>
                      <a:pt x="47390" y="35915"/>
                      <a:pt x="49194" y="36243"/>
                      <a:pt x="49686" y="36653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2" name="Google Shape;132;p11"/>
              <p:cNvSpPr/>
              <p:nvPr/>
            </p:nvSpPr>
            <p:spPr>
              <a:xfrm>
                <a:off x="1192975" y="3775675"/>
                <a:ext cx="141425" cy="4612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18448" extrusionOk="0">
                    <a:moveTo>
                      <a:pt x="0" y="18448"/>
                    </a:moveTo>
                    <a:cubicBezTo>
                      <a:pt x="287" y="17833"/>
                      <a:pt x="1434" y="16275"/>
                      <a:pt x="1721" y="14758"/>
                    </a:cubicBezTo>
                    <a:cubicBezTo>
                      <a:pt x="2008" y="13241"/>
                      <a:pt x="1270" y="11028"/>
                      <a:pt x="1721" y="9347"/>
                    </a:cubicBezTo>
                    <a:cubicBezTo>
                      <a:pt x="2172" y="7666"/>
                      <a:pt x="3771" y="6231"/>
                      <a:pt x="4427" y="4673"/>
                    </a:cubicBezTo>
                    <a:cubicBezTo>
                      <a:pt x="5083" y="3115"/>
                      <a:pt x="5452" y="779"/>
                      <a:pt x="5657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" name="Google Shape;133;p11"/>
              <p:cNvSpPr/>
              <p:nvPr/>
            </p:nvSpPr>
            <p:spPr>
              <a:xfrm flipH="1">
                <a:off x="-749498" y="3841886"/>
                <a:ext cx="3975897" cy="3454261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>
                <a:off x="-36900" y="2490475"/>
                <a:ext cx="412125" cy="2459700"/>
              </a:xfrm>
              <a:custGeom>
                <a:avLst/>
                <a:gdLst/>
                <a:ahLst/>
                <a:cxnLst/>
                <a:rect l="l" t="t" r="r" b="b"/>
                <a:pathLst>
                  <a:path w="16485" h="98388" extrusionOk="0">
                    <a:moveTo>
                      <a:pt x="15004" y="0"/>
                    </a:moveTo>
                    <a:cubicBezTo>
                      <a:pt x="13938" y="1107"/>
                      <a:pt x="9347" y="3198"/>
                      <a:pt x="8609" y="6641"/>
                    </a:cubicBezTo>
                    <a:cubicBezTo>
                      <a:pt x="7871" y="10085"/>
                      <a:pt x="9429" y="16931"/>
                      <a:pt x="10577" y="20661"/>
                    </a:cubicBezTo>
                    <a:cubicBezTo>
                      <a:pt x="11725" y="24392"/>
                      <a:pt x="14594" y="25580"/>
                      <a:pt x="15496" y="29024"/>
                    </a:cubicBezTo>
                    <a:cubicBezTo>
                      <a:pt x="16398" y="32468"/>
                      <a:pt x="16890" y="38043"/>
                      <a:pt x="15988" y="41323"/>
                    </a:cubicBezTo>
                    <a:cubicBezTo>
                      <a:pt x="15086" y="44603"/>
                      <a:pt x="11971" y="46201"/>
                      <a:pt x="10085" y="48702"/>
                    </a:cubicBezTo>
                    <a:cubicBezTo>
                      <a:pt x="8199" y="51203"/>
                      <a:pt x="5740" y="54154"/>
                      <a:pt x="4674" y="56327"/>
                    </a:cubicBezTo>
                    <a:cubicBezTo>
                      <a:pt x="3608" y="58500"/>
                      <a:pt x="3813" y="59852"/>
                      <a:pt x="3690" y="61738"/>
                    </a:cubicBezTo>
                    <a:cubicBezTo>
                      <a:pt x="3567" y="63624"/>
                      <a:pt x="3075" y="64977"/>
                      <a:pt x="3936" y="67642"/>
                    </a:cubicBezTo>
                    <a:cubicBezTo>
                      <a:pt x="4797" y="70307"/>
                      <a:pt x="8076" y="74939"/>
                      <a:pt x="8855" y="77727"/>
                    </a:cubicBezTo>
                    <a:cubicBezTo>
                      <a:pt x="9634" y="80515"/>
                      <a:pt x="9347" y="81826"/>
                      <a:pt x="8609" y="84368"/>
                    </a:cubicBezTo>
                    <a:cubicBezTo>
                      <a:pt x="7871" y="86910"/>
                      <a:pt x="5863" y="90640"/>
                      <a:pt x="4428" y="92977"/>
                    </a:cubicBezTo>
                    <a:cubicBezTo>
                      <a:pt x="2993" y="95314"/>
                      <a:pt x="738" y="97486"/>
                      <a:pt x="0" y="9838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5" name="Google Shape;135;p11"/>
              <p:cNvSpPr/>
              <p:nvPr/>
            </p:nvSpPr>
            <p:spPr>
              <a:xfrm>
                <a:off x="166025" y="4062114"/>
                <a:ext cx="1734100" cy="736475"/>
              </a:xfrm>
              <a:custGeom>
                <a:avLst/>
                <a:gdLst/>
                <a:ahLst/>
                <a:cxnLst/>
                <a:rect l="l" t="t" r="r" b="b"/>
                <a:pathLst>
                  <a:path w="69364" h="29459" extrusionOk="0">
                    <a:moveTo>
                      <a:pt x="0" y="12893"/>
                    </a:moveTo>
                    <a:cubicBezTo>
                      <a:pt x="1312" y="12729"/>
                      <a:pt x="5329" y="12975"/>
                      <a:pt x="7871" y="11909"/>
                    </a:cubicBezTo>
                    <a:cubicBezTo>
                      <a:pt x="10413" y="10843"/>
                      <a:pt x="13569" y="8220"/>
                      <a:pt x="15250" y="6498"/>
                    </a:cubicBezTo>
                    <a:cubicBezTo>
                      <a:pt x="16931" y="4776"/>
                      <a:pt x="15783" y="2644"/>
                      <a:pt x="17956" y="1578"/>
                    </a:cubicBezTo>
                    <a:cubicBezTo>
                      <a:pt x="20129" y="512"/>
                      <a:pt x="25130" y="20"/>
                      <a:pt x="28287" y="102"/>
                    </a:cubicBezTo>
                    <a:cubicBezTo>
                      <a:pt x="31444" y="184"/>
                      <a:pt x="33739" y="-472"/>
                      <a:pt x="36896" y="2070"/>
                    </a:cubicBezTo>
                    <a:cubicBezTo>
                      <a:pt x="40053" y="4612"/>
                      <a:pt x="44193" y="11704"/>
                      <a:pt x="47227" y="15353"/>
                    </a:cubicBezTo>
                    <a:cubicBezTo>
                      <a:pt x="50261" y="19002"/>
                      <a:pt x="51859" y="21666"/>
                      <a:pt x="55098" y="23962"/>
                    </a:cubicBezTo>
                    <a:cubicBezTo>
                      <a:pt x="58337" y="26258"/>
                      <a:pt x="64281" y="28307"/>
                      <a:pt x="66659" y="29127"/>
                    </a:cubicBezTo>
                    <a:cubicBezTo>
                      <a:pt x="69037" y="29947"/>
                      <a:pt x="68913" y="28922"/>
                      <a:pt x="69364" y="28881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" name="Google Shape;136;p11"/>
              <p:cNvSpPr/>
              <p:nvPr/>
            </p:nvSpPr>
            <p:spPr>
              <a:xfrm>
                <a:off x="-92250" y="1830175"/>
                <a:ext cx="2496703" cy="3390662"/>
              </a:xfrm>
              <a:custGeom>
                <a:avLst/>
                <a:gdLst/>
                <a:ahLst/>
                <a:cxnLst/>
                <a:rect l="l" t="t" r="r" b="b"/>
                <a:pathLst>
                  <a:path w="96175" h="130611" extrusionOk="0">
                    <a:moveTo>
                      <a:pt x="0" y="0"/>
                    </a:moveTo>
                    <a:cubicBezTo>
                      <a:pt x="2132" y="2624"/>
                      <a:pt x="9593" y="9675"/>
                      <a:pt x="12790" y="15742"/>
                    </a:cubicBezTo>
                    <a:cubicBezTo>
                      <a:pt x="15988" y="21809"/>
                      <a:pt x="17176" y="30624"/>
                      <a:pt x="19185" y="36404"/>
                    </a:cubicBezTo>
                    <a:cubicBezTo>
                      <a:pt x="21194" y="42184"/>
                      <a:pt x="22547" y="47226"/>
                      <a:pt x="24843" y="50424"/>
                    </a:cubicBezTo>
                    <a:cubicBezTo>
                      <a:pt x="27139" y="53622"/>
                      <a:pt x="29189" y="53048"/>
                      <a:pt x="32960" y="55590"/>
                    </a:cubicBezTo>
                    <a:cubicBezTo>
                      <a:pt x="36732" y="58132"/>
                      <a:pt x="42512" y="60919"/>
                      <a:pt x="47472" y="65674"/>
                    </a:cubicBezTo>
                    <a:cubicBezTo>
                      <a:pt x="52432" y="70429"/>
                      <a:pt x="58869" y="78342"/>
                      <a:pt x="62722" y="84122"/>
                    </a:cubicBezTo>
                    <a:cubicBezTo>
                      <a:pt x="66576" y="89902"/>
                      <a:pt x="67969" y="95150"/>
                      <a:pt x="70593" y="100356"/>
                    </a:cubicBezTo>
                    <a:cubicBezTo>
                      <a:pt x="73217" y="105563"/>
                      <a:pt x="75513" y="111097"/>
                      <a:pt x="78465" y="115361"/>
                    </a:cubicBezTo>
                    <a:cubicBezTo>
                      <a:pt x="81417" y="119625"/>
                      <a:pt x="85351" y="123396"/>
                      <a:pt x="88303" y="125938"/>
                    </a:cubicBezTo>
                    <a:cubicBezTo>
                      <a:pt x="91255" y="128480"/>
                      <a:pt x="94863" y="129832"/>
                      <a:pt x="96175" y="13061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7" name="Google Shape;137;p11"/>
              <p:cNvSpPr/>
              <p:nvPr/>
            </p:nvSpPr>
            <p:spPr>
              <a:xfrm>
                <a:off x="7034800" y="245975"/>
                <a:ext cx="737900" cy="750725"/>
              </a:xfrm>
              <a:custGeom>
                <a:avLst/>
                <a:gdLst/>
                <a:ahLst/>
                <a:cxnLst/>
                <a:rect l="l" t="t" r="r" b="b"/>
                <a:pathLst>
                  <a:path w="29516" h="30029" extrusionOk="0">
                    <a:moveTo>
                      <a:pt x="29516" y="0"/>
                    </a:moveTo>
                    <a:cubicBezTo>
                      <a:pt x="27753" y="656"/>
                      <a:pt x="22138" y="2213"/>
                      <a:pt x="18940" y="3935"/>
                    </a:cubicBezTo>
                    <a:cubicBezTo>
                      <a:pt x="15743" y="5657"/>
                      <a:pt x="11725" y="8199"/>
                      <a:pt x="10331" y="10331"/>
                    </a:cubicBezTo>
                    <a:cubicBezTo>
                      <a:pt x="8937" y="12463"/>
                      <a:pt x="10289" y="14840"/>
                      <a:pt x="10576" y="16726"/>
                    </a:cubicBezTo>
                    <a:cubicBezTo>
                      <a:pt x="10863" y="18612"/>
                      <a:pt x="12462" y="19595"/>
                      <a:pt x="12052" y="21645"/>
                    </a:cubicBezTo>
                    <a:cubicBezTo>
                      <a:pt x="11642" y="23695"/>
                      <a:pt x="10126" y="27631"/>
                      <a:pt x="8117" y="29025"/>
                    </a:cubicBezTo>
                    <a:cubicBezTo>
                      <a:pt x="6108" y="30419"/>
                      <a:pt x="1353" y="29844"/>
                      <a:pt x="0" y="30008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8" name="Google Shape;138;p11"/>
              <p:cNvSpPr/>
              <p:nvPr/>
            </p:nvSpPr>
            <p:spPr>
              <a:xfrm>
                <a:off x="8811950" y="651825"/>
                <a:ext cx="245950" cy="356650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14266" extrusionOk="0">
                    <a:moveTo>
                      <a:pt x="0" y="14266"/>
                    </a:moveTo>
                    <a:cubicBezTo>
                      <a:pt x="697" y="13733"/>
                      <a:pt x="3525" y="12750"/>
                      <a:pt x="4181" y="11069"/>
                    </a:cubicBezTo>
                    <a:cubicBezTo>
                      <a:pt x="4837" y="9388"/>
                      <a:pt x="3484" y="5699"/>
                      <a:pt x="3935" y="4182"/>
                    </a:cubicBezTo>
                    <a:cubicBezTo>
                      <a:pt x="4386" y="2665"/>
                      <a:pt x="5903" y="2665"/>
                      <a:pt x="6887" y="1968"/>
                    </a:cubicBezTo>
                    <a:cubicBezTo>
                      <a:pt x="7871" y="1271"/>
                      <a:pt x="9346" y="328"/>
                      <a:pt x="9838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9" name="Google Shape;139;p11"/>
              <p:cNvSpPr/>
              <p:nvPr/>
            </p:nvSpPr>
            <p:spPr>
              <a:xfrm>
                <a:off x="8781200" y="1783300"/>
                <a:ext cx="393550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15742" h="11858" extrusionOk="0">
                    <a:moveTo>
                      <a:pt x="0" y="0"/>
                    </a:moveTo>
                    <a:cubicBezTo>
                      <a:pt x="738" y="1804"/>
                      <a:pt x="2828" y="8937"/>
                      <a:pt x="4427" y="10823"/>
                    </a:cubicBezTo>
                    <a:cubicBezTo>
                      <a:pt x="6026" y="12709"/>
                      <a:pt x="7707" y="11397"/>
                      <a:pt x="9593" y="11315"/>
                    </a:cubicBezTo>
                    <a:cubicBezTo>
                      <a:pt x="11479" y="11233"/>
                      <a:pt x="14717" y="10495"/>
                      <a:pt x="15742" y="10331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0" name="Google Shape;140;p11"/>
              <p:cNvSpPr/>
              <p:nvPr/>
            </p:nvSpPr>
            <p:spPr>
              <a:xfrm>
                <a:off x="7994075" y="1549625"/>
                <a:ext cx="252125" cy="7379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29516" extrusionOk="0">
                    <a:moveTo>
                      <a:pt x="10085" y="29516"/>
                    </a:moveTo>
                    <a:cubicBezTo>
                      <a:pt x="9142" y="28409"/>
                      <a:pt x="5494" y="25212"/>
                      <a:pt x="4428" y="22875"/>
                    </a:cubicBezTo>
                    <a:cubicBezTo>
                      <a:pt x="3362" y="20538"/>
                      <a:pt x="3403" y="17956"/>
                      <a:pt x="3690" y="15496"/>
                    </a:cubicBezTo>
                    <a:cubicBezTo>
                      <a:pt x="3977" y="13036"/>
                      <a:pt x="5822" y="10249"/>
                      <a:pt x="6150" y="8117"/>
                    </a:cubicBezTo>
                    <a:cubicBezTo>
                      <a:pt x="6478" y="5985"/>
                      <a:pt x="6683" y="4059"/>
                      <a:pt x="5658" y="2706"/>
                    </a:cubicBezTo>
                    <a:cubicBezTo>
                      <a:pt x="4633" y="1353"/>
                      <a:pt x="943" y="451"/>
                      <a:pt x="0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1" name="Google Shape;141;p11"/>
              <p:cNvSpPr/>
              <p:nvPr/>
            </p:nvSpPr>
            <p:spPr>
              <a:xfrm>
                <a:off x="6647375" y="-166025"/>
                <a:ext cx="2545825" cy="3179175"/>
              </a:xfrm>
              <a:custGeom>
                <a:avLst/>
                <a:gdLst/>
                <a:ahLst/>
                <a:cxnLst/>
                <a:rect l="l" t="t" r="r" b="b"/>
                <a:pathLst>
                  <a:path w="101833" h="127167" extrusionOk="0">
                    <a:moveTo>
                      <a:pt x="0" y="0"/>
                    </a:moveTo>
                    <a:cubicBezTo>
                      <a:pt x="6518" y="2050"/>
                      <a:pt x="29312" y="7010"/>
                      <a:pt x="39110" y="12298"/>
                    </a:cubicBezTo>
                    <a:cubicBezTo>
                      <a:pt x="48908" y="17586"/>
                      <a:pt x="51491" y="26811"/>
                      <a:pt x="58788" y="31730"/>
                    </a:cubicBezTo>
                    <a:cubicBezTo>
                      <a:pt x="66085" y="36650"/>
                      <a:pt x="77851" y="36937"/>
                      <a:pt x="82893" y="41815"/>
                    </a:cubicBezTo>
                    <a:cubicBezTo>
                      <a:pt x="87935" y="46694"/>
                      <a:pt x="88386" y="55303"/>
                      <a:pt x="89042" y="61001"/>
                    </a:cubicBezTo>
                    <a:cubicBezTo>
                      <a:pt x="89698" y="66699"/>
                      <a:pt x="90559" y="70512"/>
                      <a:pt x="86828" y="76005"/>
                    </a:cubicBezTo>
                    <a:cubicBezTo>
                      <a:pt x="83098" y="81498"/>
                      <a:pt x="70431" y="89370"/>
                      <a:pt x="66659" y="93961"/>
                    </a:cubicBezTo>
                    <a:cubicBezTo>
                      <a:pt x="62888" y="98553"/>
                      <a:pt x="63666" y="100028"/>
                      <a:pt x="64199" y="103554"/>
                    </a:cubicBezTo>
                    <a:cubicBezTo>
                      <a:pt x="64732" y="107080"/>
                      <a:pt x="66740" y="112163"/>
                      <a:pt x="69856" y="115115"/>
                    </a:cubicBezTo>
                    <a:cubicBezTo>
                      <a:pt x="72972" y="118067"/>
                      <a:pt x="77564" y="119255"/>
                      <a:pt x="82893" y="121264"/>
                    </a:cubicBezTo>
                    <a:cubicBezTo>
                      <a:pt x="88223" y="123273"/>
                      <a:pt x="98676" y="126183"/>
                      <a:pt x="101833" y="127167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2" name="Google Shape;142;p11"/>
            <p:cNvSpPr/>
            <p:nvPr/>
          </p:nvSpPr>
          <p:spPr>
            <a:xfrm>
              <a:off x="-33525" y="-39100"/>
              <a:ext cx="1446750" cy="893776"/>
            </a:xfrm>
            <a:custGeom>
              <a:avLst/>
              <a:gdLst/>
              <a:ahLst/>
              <a:cxnLst/>
              <a:rect l="l" t="t" r="r" b="b"/>
              <a:pathLst>
                <a:path w="57870" h="45776" extrusionOk="0">
                  <a:moveTo>
                    <a:pt x="0" y="45357"/>
                  </a:moveTo>
                  <a:cubicBezTo>
                    <a:pt x="1155" y="45357"/>
                    <a:pt x="4283" y="46251"/>
                    <a:pt x="6927" y="45357"/>
                  </a:cubicBezTo>
                  <a:cubicBezTo>
                    <a:pt x="9571" y="44463"/>
                    <a:pt x="13183" y="41744"/>
                    <a:pt x="15864" y="39994"/>
                  </a:cubicBezTo>
                  <a:cubicBezTo>
                    <a:pt x="18545" y="38244"/>
                    <a:pt x="20742" y="36792"/>
                    <a:pt x="23014" y="34856"/>
                  </a:cubicBezTo>
                  <a:cubicBezTo>
                    <a:pt x="25286" y="32920"/>
                    <a:pt x="27818" y="30573"/>
                    <a:pt x="29494" y="28376"/>
                  </a:cubicBezTo>
                  <a:cubicBezTo>
                    <a:pt x="31170" y="26179"/>
                    <a:pt x="31431" y="23014"/>
                    <a:pt x="33069" y="21673"/>
                  </a:cubicBezTo>
                  <a:cubicBezTo>
                    <a:pt x="34708" y="20332"/>
                    <a:pt x="37463" y="21784"/>
                    <a:pt x="39325" y="20332"/>
                  </a:cubicBezTo>
                  <a:cubicBezTo>
                    <a:pt x="41187" y="18880"/>
                    <a:pt x="42937" y="15380"/>
                    <a:pt x="44240" y="12959"/>
                  </a:cubicBezTo>
                  <a:cubicBezTo>
                    <a:pt x="45543" y="10539"/>
                    <a:pt x="45581" y="7187"/>
                    <a:pt x="47145" y="5809"/>
                  </a:cubicBezTo>
                  <a:cubicBezTo>
                    <a:pt x="48709" y="4431"/>
                    <a:pt x="51837" y="5660"/>
                    <a:pt x="53624" y="4692"/>
                  </a:cubicBezTo>
                  <a:cubicBezTo>
                    <a:pt x="55412" y="3724"/>
                    <a:pt x="57162" y="782"/>
                    <a:pt x="57870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3"/>
          <p:cNvGrpSpPr/>
          <p:nvPr/>
        </p:nvGrpSpPr>
        <p:grpSpPr>
          <a:xfrm>
            <a:off x="-73800" y="-1051988"/>
            <a:ext cx="10620079" cy="6329294"/>
            <a:chOff x="-73800" y="-1051988"/>
            <a:chExt cx="10620079" cy="6329294"/>
          </a:xfrm>
        </p:grpSpPr>
        <p:sp>
          <p:nvSpPr>
            <p:cNvPr id="146" name="Google Shape;146;p13"/>
            <p:cNvSpPr/>
            <p:nvPr/>
          </p:nvSpPr>
          <p:spPr>
            <a:xfrm>
              <a:off x="-67650" y="657975"/>
              <a:ext cx="719475" cy="468875"/>
            </a:xfrm>
            <a:custGeom>
              <a:avLst/>
              <a:gdLst/>
              <a:ahLst/>
              <a:cxnLst/>
              <a:rect l="l" t="t" r="r" b="b"/>
              <a:pathLst>
                <a:path w="28779" h="18755" extrusionOk="0">
                  <a:moveTo>
                    <a:pt x="28779" y="18694"/>
                  </a:moveTo>
                  <a:cubicBezTo>
                    <a:pt x="27098" y="18530"/>
                    <a:pt x="21523" y="19268"/>
                    <a:pt x="18694" y="17710"/>
                  </a:cubicBezTo>
                  <a:cubicBezTo>
                    <a:pt x="15865" y="16152"/>
                    <a:pt x="13652" y="11561"/>
                    <a:pt x="11807" y="9347"/>
                  </a:cubicBezTo>
                  <a:cubicBezTo>
                    <a:pt x="9962" y="7133"/>
                    <a:pt x="9593" y="5985"/>
                    <a:pt x="7625" y="4427"/>
                  </a:cubicBezTo>
                  <a:cubicBezTo>
                    <a:pt x="5657" y="2869"/>
                    <a:pt x="1271" y="738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" name="Google Shape;147;p13"/>
            <p:cNvSpPr/>
            <p:nvPr/>
          </p:nvSpPr>
          <p:spPr>
            <a:xfrm>
              <a:off x="591385" y="-122975"/>
              <a:ext cx="233375" cy="780950"/>
            </a:xfrm>
            <a:custGeom>
              <a:avLst/>
              <a:gdLst/>
              <a:ahLst/>
              <a:cxnLst/>
              <a:rect l="l" t="t" r="r" b="b"/>
              <a:pathLst>
                <a:path w="9335" h="31238" extrusionOk="0">
                  <a:moveTo>
                    <a:pt x="696" y="0"/>
                  </a:moveTo>
                  <a:cubicBezTo>
                    <a:pt x="2131" y="1681"/>
                    <a:pt x="9059" y="6764"/>
                    <a:pt x="9305" y="10084"/>
                  </a:cubicBezTo>
                  <a:cubicBezTo>
                    <a:pt x="9551" y="13405"/>
                    <a:pt x="3648" y="17258"/>
                    <a:pt x="2172" y="19923"/>
                  </a:cubicBezTo>
                  <a:cubicBezTo>
                    <a:pt x="696" y="22588"/>
                    <a:pt x="-739" y="24187"/>
                    <a:pt x="450" y="26073"/>
                  </a:cubicBezTo>
                  <a:cubicBezTo>
                    <a:pt x="1639" y="27959"/>
                    <a:pt x="7829" y="30377"/>
                    <a:pt x="9305" y="3123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3"/>
            <p:cNvSpPr/>
            <p:nvPr/>
          </p:nvSpPr>
          <p:spPr>
            <a:xfrm>
              <a:off x="-49200" y="192420"/>
              <a:ext cx="842450" cy="1271100"/>
            </a:xfrm>
            <a:custGeom>
              <a:avLst/>
              <a:gdLst/>
              <a:ahLst/>
              <a:cxnLst/>
              <a:rect l="l" t="t" r="r" b="b"/>
              <a:pathLst>
                <a:path w="33698" h="50844" extrusionOk="0">
                  <a:moveTo>
                    <a:pt x="0" y="50844"/>
                  </a:moveTo>
                  <a:cubicBezTo>
                    <a:pt x="738" y="48548"/>
                    <a:pt x="3567" y="41825"/>
                    <a:pt x="4428" y="37070"/>
                  </a:cubicBezTo>
                  <a:cubicBezTo>
                    <a:pt x="5289" y="32315"/>
                    <a:pt x="4756" y="26863"/>
                    <a:pt x="5166" y="22312"/>
                  </a:cubicBezTo>
                  <a:cubicBezTo>
                    <a:pt x="5576" y="17762"/>
                    <a:pt x="5534" y="13293"/>
                    <a:pt x="6887" y="9767"/>
                  </a:cubicBezTo>
                  <a:cubicBezTo>
                    <a:pt x="8240" y="6241"/>
                    <a:pt x="10700" y="2757"/>
                    <a:pt x="13283" y="1158"/>
                  </a:cubicBezTo>
                  <a:cubicBezTo>
                    <a:pt x="15866" y="-441"/>
                    <a:pt x="18982" y="133"/>
                    <a:pt x="22384" y="174"/>
                  </a:cubicBezTo>
                  <a:cubicBezTo>
                    <a:pt x="25787" y="215"/>
                    <a:pt x="31812" y="1199"/>
                    <a:pt x="33698" y="14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3"/>
            <p:cNvSpPr/>
            <p:nvPr/>
          </p:nvSpPr>
          <p:spPr>
            <a:xfrm>
              <a:off x="-73800" y="-249562"/>
              <a:ext cx="2084622" cy="3474345"/>
            </a:xfrm>
            <a:custGeom>
              <a:avLst/>
              <a:gdLst/>
              <a:ahLst/>
              <a:cxnLst/>
              <a:rect l="l" t="t" r="r" b="b"/>
              <a:pathLst>
                <a:path w="80433" h="134054" extrusionOk="0">
                  <a:moveTo>
                    <a:pt x="0" y="134054"/>
                  </a:moveTo>
                  <a:cubicBezTo>
                    <a:pt x="1968" y="131553"/>
                    <a:pt x="9306" y="125609"/>
                    <a:pt x="11807" y="119050"/>
                  </a:cubicBezTo>
                  <a:cubicBezTo>
                    <a:pt x="14308" y="112491"/>
                    <a:pt x="13118" y="102570"/>
                    <a:pt x="15004" y="94699"/>
                  </a:cubicBezTo>
                  <a:cubicBezTo>
                    <a:pt x="16890" y="86828"/>
                    <a:pt x="20333" y="80925"/>
                    <a:pt x="23121" y="71824"/>
                  </a:cubicBezTo>
                  <a:cubicBezTo>
                    <a:pt x="25909" y="62723"/>
                    <a:pt x="28737" y="47636"/>
                    <a:pt x="31730" y="40093"/>
                  </a:cubicBezTo>
                  <a:cubicBezTo>
                    <a:pt x="34723" y="32550"/>
                    <a:pt x="34354" y="32304"/>
                    <a:pt x="41077" y="26565"/>
                  </a:cubicBezTo>
                  <a:cubicBezTo>
                    <a:pt x="47800" y="20826"/>
                    <a:pt x="65511" y="10085"/>
                    <a:pt x="72070" y="5657"/>
                  </a:cubicBezTo>
                  <a:cubicBezTo>
                    <a:pt x="78629" y="1230"/>
                    <a:pt x="79039" y="943"/>
                    <a:pt x="80433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3"/>
            <p:cNvSpPr/>
            <p:nvPr/>
          </p:nvSpPr>
          <p:spPr>
            <a:xfrm rot="2497583" flipH="1">
              <a:off x="8493258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681481" y="4063425"/>
              <a:ext cx="1547531" cy="1213880"/>
            </a:xfrm>
            <a:custGeom>
              <a:avLst/>
              <a:gdLst/>
              <a:ahLst/>
              <a:cxnLst/>
              <a:rect l="l" t="t" r="r" b="b"/>
              <a:pathLst>
                <a:path w="53622" h="42061" extrusionOk="0">
                  <a:moveTo>
                    <a:pt x="53622" y="0"/>
                  </a:moveTo>
                  <a:cubicBezTo>
                    <a:pt x="52515" y="1517"/>
                    <a:pt x="49400" y="5453"/>
                    <a:pt x="46981" y="9101"/>
                  </a:cubicBezTo>
                  <a:cubicBezTo>
                    <a:pt x="44562" y="12750"/>
                    <a:pt x="41201" y="18734"/>
                    <a:pt x="39110" y="21891"/>
                  </a:cubicBezTo>
                  <a:cubicBezTo>
                    <a:pt x="37019" y="25048"/>
                    <a:pt x="36896" y="26237"/>
                    <a:pt x="34436" y="28041"/>
                  </a:cubicBezTo>
                  <a:cubicBezTo>
                    <a:pt x="31976" y="29845"/>
                    <a:pt x="28287" y="31320"/>
                    <a:pt x="24351" y="32714"/>
                  </a:cubicBezTo>
                  <a:cubicBezTo>
                    <a:pt x="20416" y="34108"/>
                    <a:pt x="14882" y="34846"/>
                    <a:pt x="10823" y="36404"/>
                  </a:cubicBezTo>
                  <a:cubicBezTo>
                    <a:pt x="6765" y="37962"/>
                    <a:pt x="1804" y="41118"/>
                    <a:pt x="0" y="4206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2" hasCustomPrompt="1"/>
          </p:nvPr>
        </p:nvSpPr>
        <p:spPr>
          <a:xfrm>
            <a:off x="1569075" y="1279186"/>
            <a:ext cx="8547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3"/>
          </p:nvPr>
        </p:nvSpPr>
        <p:spPr>
          <a:xfrm>
            <a:off x="845925" y="18412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4"/>
          </p:nvPr>
        </p:nvSpPr>
        <p:spPr>
          <a:xfrm>
            <a:off x="937275" y="22204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5" hasCustomPrompt="1"/>
          </p:nvPr>
        </p:nvSpPr>
        <p:spPr>
          <a:xfrm>
            <a:off x="4158375" y="128779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6"/>
          </p:nvPr>
        </p:nvSpPr>
        <p:spPr>
          <a:xfrm>
            <a:off x="3421425" y="18412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7"/>
          </p:nvPr>
        </p:nvSpPr>
        <p:spPr>
          <a:xfrm>
            <a:off x="3512775" y="22204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8" hasCustomPrompt="1"/>
          </p:nvPr>
        </p:nvSpPr>
        <p:spPr>
          <a:xfrm>
            <a:off x="1582875" y="310113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9"/>
          </p:nvPr>
        </p:nvSpPr>
        <p:spPr>
          <a:xfrm>
            <a:off x="845925" y="36595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13"/>
          </p:nvPr>
        </p:nvSpPr>
        <p:spPr>
          <a:xfrm>
            <a:off x="937275" y="40387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58375" y="310113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15"/>
          </p:nvPr>
        </p:nvSpPr>
        <p:spPr>
          <a:xfrm>
            <a:off x="3421425" y="36595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6"/>
          </p:nvPr>
        </p:nvSpPr>
        <p:spPr>
          <a:xfrm>
            <a:off x="3512775" y="40387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7" hasCustomPrompt="1"/>
          </p:nvPr>
        </p:nvSpPr>
        <p:spPr>
          <a:xfrm>
            <a:off x="6733875" y="128779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18"/>
          </p:nvPr>
        </p:nvSpPr>
        <p:spPr>
          <a:xfrm>
            <a:off x="5996925" y="18412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9"/>
          </p:nvPr>
        </p:nvSpPr>
        <p:spPr>
          <a:xfrm>
            <a:off x="6088275" y="22204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0" hasCustomPrompt="1"/>
          </p:nvPr>
        </p:nvSpPr>
        <p:spPr>
          <a:xfrm>
            <a:off x="6733875" y="310113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21"/>
          </p:nvPr>
        </p:nvSpPr>
        <p:spPr>
          <a:xfrm>
            <a:off x="5996925" y="36595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22"/>
          </p:nvPr>
        </p:nvSpPr>
        <p:spPr>
          <a:xfrm>
            <a:off x="6088275" y="40387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740100" y="368722"/>
            <a:ext cx="766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569150" y="1678536"/>
            <a:ext cx="8547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4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846000" y="224062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5" name="Google Shape;175;p14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937350" y="261982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title" idx="5" hasCustomPrompt="1"/>
          </p:nvPr>
        </p:nvSpPr>
        <p:spPr>
          <a:xfrm>
            <a:off x="4158450" y="168714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4"/>
          <p:cNvSpPr txBox="1">
            <a:spLocks noGrp="1"/>
          </p:cNvSpPr>
          <p:nvPr>
            <p:ph type="title" idx="6"/>
          </p:nvPr>
        </p:nvSpPr>
        <p:spPr>
          <a:xfrm>
            <a:off x="3421500" y="224062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14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512850" y="261982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title" idx="8" hasCustomPrompt="1"/>
          </p:nvPr>
        </p:nvSpPr>
        <p:spPr>
          <a:xfrm>
            <a:off x="6733950" y="168714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4"/>
          <p:cNvSpPr txBox="1">
            <a:spLocks noGrp="1"/>
          </p:cNvSpPr>
          <p:nvPr>
            <p:ph type="title" idx="9"/>
          </p:nvPr>
        </p:nvSpPr>
        <p:spPr>
          <a:xfrm>
            <a:off x="5997000" y="224062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1" name="Google Shape;181;p14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6088350" y="261982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182" name="Google Shape;182;p14"/>
          <p:cNvGrpSpPr/>
          <p:nvPr/>
        </p:nvGrpSpPr>
        <p:grpSpPr>
          <a:xfrm flipH="1">
            <a:off x="-61450" y="-56275"/>
            <a:ext cx="9272475" cy="5344891"/>
            <a:chOff x="-61450" y="-56275"/>
            <a:chExt cx="9272475" cy="5344891"/>
          </a:xfrm>
        </p:grpSpPr>
        <p:sp>
          <p:nvSpPr>
            <p:cNvPr id="183" name="Google Shape;183;p14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" name="Google Shape;184;p14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" name="Google Shape;185;p14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Google Shape;186;p14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14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Google Shape;188;p14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9" name="Google Shape;189;p14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190" name="Google Shape;190;p14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1" name="Google Shape;191;p14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2" name="Google Shape;192;p14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1676025" y="3011775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title" idx="2"/>
          </p:nvPr>
        </p:nvSpPr>
        <p:spPr>
          <a:xfrm>
            <a:off x="863175" y="1542200"/>
            <a:ext cx="57942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15"/>
          <p:cNvGrpSpPr/>
          <p:nvPr/>
        </p:nvGrpSpPr>
        <p:grpSpPr>
          <a:xfrm>
            <a:off x="-857353" y="-1064263"/>
            <a:ext cx="11503802" cy="6545988"/>
            <a:chOff x="-857353" y="-1064263"/>
            <a:chExt cx="11503802" cy="6545988"/>
          </a:xfrm>
        </p:grpSpPr>
        <p:sp>
          <p:nvSpPr>
            <p:cNvPr id="197" name="Google Shape;197;p15"/>
            <p:cNvSpPr/>
            <p:nvPr/>
          </p:nvSpPr>
          <p:spPr>
            <a:xfrm>
              <a:off x="110675" y="4218425"/>
              <a:ext cx="1033100" cy="1143750"/>
            </a:xfrm>
            <a:custGeom>
              <a:avLst/>
              <a:gdLst/>
              <a:ahLst/>
              <a:cxnLst/>
              <a:rect l="l" t="t" r="r" b="b"/>
              <a:pathLst>
                <a:path w="41324" h="45750" extrusionOk="0">
                  <a:moveTo>
                    <a:pt x="41324" y="0"/>
                  </a:moveTo>
                  <a:cubicBezTo>
                    <a:pt x="40012" y="2050"/>
                    <a:pt x="37389" y="9346"/>
                    <a:pt x="33453" y="12298"/>
                  </a:cubicBezTo>
                  <a:cubicBezTo>
                    <a:pt x="29517" y="15250"/>
                    <a:pt x="21974" y="15742"/>
                    <a:pt x="17710" y="17710"/>
                  </a:cubicBezTo>
                  <a:cubicBezTo>
                    <a:pt x="13447" y="19678"/>
                    <a:pt x="10414" y="20826"/>
                    <a:pt x="7872" y="24105"/>
                  </a:cubicBezTo>
                  <a:cubicBezTo>
                    <a:pt x="5330" y="27385"/>
                    <a:pt x="3772" y="33780"/>
                    <a:pt x="2460" y="37387"/>
                  </a:cubicBezTo>
                  <a:cubicBezTo>
                    <a:pt x="1148" y="40995"/>
                    <a:pt x="410" y="44356"/>
                    <a:pt x="0" y="4575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8" name="Google Shape;198;p15"/>
            <p:cNvSpPr/>
            <p:nvPr/>
          </p:nvSpPr>
          <p:spPr>
            <a:xfrm flipH="1">
              <a:off x="6670552" y="1261236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088825" y="4321200"/>
              <a:ext cx="3603075" cy="1160525"/>
            </a:xfrm>
            <a:custGeom>
              <a:avLst/>
              <a:gdLst/>
              <a:ahLst/>
              <a:cxnLst/>
              <a:rect l="l" t="t" r="r" b="b"/>
              <a:pathLst>
                <a:path w="144123" h="46421" extrusionOk="0">
                  <a:moveTo>
                    <a:pt x="0" y="0"/>
                  </a:moveTo>
                  <a:cubicBezTo>
                    <a:pt x="2378" y="1968"/>
                    <a:pt x="8855" y="8445"/>
                    <a:pt x="14266" y="11807"/>
                  </a:cubicBezTo>
                  <a:cubicBezTo>
                    <a:pt x="19677" y="15169"/>
                    <a:pt x="27467" y="17136"/>
                    <a:pt x="32468" y="20170"/>
                  </a:cubicBezTo>
                  <a:cubicBezTo>
                    <a:pt x="37470" y="23204"/>
                    <a:pt x="40585" y="26401"/>
                    <a:pt x="44275" y="30009"/>
                  </a:cubicBezTo>
                  <a:cubicBezTo>
                    <a:pt x="47965" y="33617"/>
                    <a:pt x="48949" y="39110"/>
                    <a:pt x="54606" y="41816"/>
                  </a:cubicBezTo>
                  <a:cubicBezTo>
                    <a:pt x="60263" y="44522"/>
                    <a:pt x="70105" y="47133"/>
                    <a:pt x="78219" y="46243"/>
                  </a:cubicBezTo>
                  <a:cubicBezTo>
                    <a:pt x="86333" y="45353"/>
                    <a:pt x="96572" y="39824"/>
                    <a:pt x="103292" y="36474"/>
                  </a:cubicBezTo>
                  <a:cubicBezTo>
                    <a:pt x="110013" y="33124"/>
                    <a:pt x="113213" y="26922"/>
                    <a:pt x="118542" y="26143"/>
                  </a:cubicBezTo>
                  <a:cubicBezTo>
                    <a:pt x="123871" y="25364"/>
                    <a:pt x="131005" y="28890"/>
                    <a:pt x="135268" y="31801"/>
                  </a:cubicBezTo>
                  <a:cubicBezTo>
                    <a:pt x="139532" y="34712"/>
                    <a:pt x="142647" y="41639"/>
                    <a:pt x="144123" y="43607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0" name="Google Shape;200;p15"/>
            <p:cNvSpPr/>
            <p:nvPr/>
          </p:nvSpPr>
          <p:spPr>
            <a:xfrm>
              <a:off x="4232780" y="4445950"/>
              <a:ext cx="418926" cy="572708"/>
            </a:xfrm>
            <a:custGeom>
              <a:avLst/>
              <a:gdLst/>
              <a:ahLst/>
              <a:cxnLst/>
              <a:rect l="l" t="t" r="r" b="b"/>
              <a:pathLst>
                <a:path w="19791" h="27056" extrusionOk="0">
                  <a:moveTo>
                    <a:pt x="0" y="27056"/>
                  </a:moveTo>
                  <a:cubicBezTo>
                    <a:pt x="1189" y="26359"/>
                    <a:pt x="4386" y="23736"/>
                    <a:pt x="7133" y="22875"/>
                  </a:cubicBezTo>
                  <a:cubicBezTo>
                    <a:pt x="9880" y="22014"/>
                    <a:pt x="14430" y="23039"/>
                    <a:pt x="16480" y="21891"/>
                  </a:cubicBezTo>
                  <a:cubicBezTo>
                    <a:pt x="18530" y="20743"/>
                    <a:pt x="18899" y="18817"/>
                    <a:pt x="19432" y="15988"/>
                  </a:cubicBezTo>
                  <a:cubicBezTo>
                    <a:pt x="19965" y="13159"/>
                    <a:pt x="19760" y="7584"/>
                    <a:pt x="19678" y="4919"/>
                  </a:cubicBezTo>
                  <a:cubicBezTo>
                    <a:pt x="19596" y="2254"/>
                    <a:pt x="19063" y="820"/>
                    <a:pt x="1894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" name="Google Shape;201;p15"/>
            <p:cNvSpPr/>
            <p:nvPr/>
          </p:nvSpPr>
          <p:spPr>
            <a:xfrm>
              <a:off x="-18450" y="4165447"/>
              <a:ext cx="6001725" cy="1132700"/>
            </a:xfrm>
            <a:custGeom>
              <a:avLst/>
              <a:gdLst/>
              <a:ahLst/>
              <a:cxnLst/>
              <a:rect l="l" t="t" r="r" b="b"/>
              <a:pathLst>
                <a:path w="240069" h="45308" extrusionOk="0">
                  <a:moveTo>
                    <a:pt x="0" y="1381"/>
                  </a:moveTo>
                  <a:cubicBezTo>
                    <a:pt x="1927" y="1340"/>
                    <a:pt x="5986" y="1340"/>
                    <a:pt x="11561" y="1135"/>
                  </a:cubicBezTo>
                  <a:cubicBezTo>
                    <a:pt x="17136" y="930"/>
                    <a:pt x="25868" y="-382"/>
                    <a:pt x="33452" y="151"/>
                  </a:cubicBezTo>
                  <a:cubicBezTo>
                    <a:pt x="41036" y="684"/>
                    <a:pt x="50097" y="2487"/>
                    <a:pt x="57066" y="4332"/>
                  </a:cubicBezTo>
                  <a:cubicBezTo>
                    <a:pt x="64035" y="6177"/>
                    <a:pt x="70307" y="8883"/>
                    <a:pt x="75267" y="11220"/>
                  </a:cubicBezTo>
                  <a:cubicBezTo>
                    <a:pt x="80227" y="13557"/>
                    <a:pt x="82524" y="15770"/>
                    <a:pt x="86828" y="18353"/>
                  </a:cubicBezTo>
                  <a:cubicBezTo>
                    <a:pt x="91133" y="20936"/>
                    <a:pt x="96913" y="25363"/>
                    <a:pt x="101094" y="26716"/>
                  </a:cubicBezTo>
                  <a:cubicBezTo>
                    <a:pt x="105276" y="28069"/>
                    <a:pt x="107285" y="26962"/>
                    <a:pt x="111917" y="26470"/>
                  </a:cubicBezTo>
                  <a:cubicBezTo>
                    <a:pt x="116550" y="25978"/>
                    <a:pt x="123519" y="24420"/>
                    <a:pt x="128889" y="23764"/>
                  </a:cubicBezTo>
                  <a:cubicBezTo>
                    <a:pt x="134260" y="23108"/>
                    <a:pt x="138278" y="24092"/>
                    <a:pt x="144140" y="22534"/>
                  </a:cubicBezTo>
                  <a:cubicBezTo>
                    <a:pt x="150002" y="20976"/>
                    <a:pt x="159431" y="16795"/>
                    <a:pt x="164063" y="14417"/>
                  </a:cubicBezTo>
                  <a:cubicBezTo>
                    <a:pt x="168695" y="12039"/>
                    <a:pt x="168654" y="9088"/>
                    <a:pt x="171934" y="8268"/>
                  </a:cubicBezTo>
                  <a:cubicBezTo>
                    <a:pt x="175214" y="7448"/>
                    <a:pt x="178904" y="7161"/>
                    <a:pt x="183741" y="9498"/>
                  </a:cubicBezTo>
                  <a:cubicBezTo>
                    <a:pt x="188579" y="11835"/>
                    <a:pt x="194605" y="17164"/>
                    <a:pt x="200959" y="22288"/>
                  </a:cubicBezTo>
                  <a:cubicBezTo>
                    <a:pt x="207313" y="27412"/>
                    <a:pt x="215923" y="36472"/>
                    <a:pt x="221867" y="40244"/>
                  </a:cubicBezTo>
                  <a:cubicBezTo>
                    <a:pt x="227811" y="44016"/>
                    <a:pt x="233591" y="44139"/>
                    <a:pt x="236625" y="44918"/>
                  </a:cubicBezTo>
                  <a:cubicBezTo>
                    <a:pt x="239659" y="45697"/>
                    <a:pt x="239495" y="44918"/>
                    <a:pt x="240069" y="44918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" name="Google Shape;202;p15"/>
            <p:cNvSpPr/>
            <p:nvPr/>
          </p:nvSpPr>
          <p:spPr>
            <a:xfrm>
              <a:off x="7004050" y="-79950"/>
              <a:ext cx="2207695" cy="2010829"/>
            </a:xfrm>
            <a:custGeom>
              <a:avLst/>
              <a:gdLst/>
              <a:ahLst/>
              <a:cxnLst/>
              <a:rect l="l" t="t" r="r" b="b"/>
              <a:pathLst>
                <a:path w="91949" h="82504" extrusionOk="0">
                  <a:moveTo>
                    <a:pt x="1677" y="1087"/>
                  </a:moveTo>
                  <a:cubicBezTo>
                    <a:pt x="2128" y="1087"/>
                    <a:pt x="-3775" y="-1332"/>
                    <a:pt x="4383" y="1087"/>
                  </a:cubicBezTo>
                  <a:cubicBezTo>
                    <a:pt x="12541" y="3506"/>
                    <a:pt x="40007" y="9328"/>
                    <a:pt x="50625" y="15600"/>
                  </a:cubicBezTo>
                  <a:cubicBezTo>
                    <a:pt x="61243" y="21872"/>
                    <a:pt x="64235" y="32818"/>
                    <a:pt x="68089" y="38721"/>
                  </a:cubicBezTo>
                  <a:cubicBezTo>
                    <a:pt x="71943" y="44624"/>
                    <a:pt x="71369" y="45650"/>
                    <a:pt x="73747" y="51020"/>
                  </a:cubicBezTo>
                  <a:cubicBezTo>
                    <a:pt x="76125" y="56390"/>
                    <a:pt x="79322" y="65696"/>
                    <a:pt x="82356" y="70943"/>
                  </a:cubicBezTo>
                  <a:cubicBezTo>
                    <a:pt x="85390" y="76190"/>
                    <a:pt x="90350" y="80577"/>
                    <a:pt x="91949" y="82504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3" name="Google Shape;203;p15"/>
            <p:cNvSpPr/>
            <p:nvPr/>
          </p:nvSpPr>
          <p:spPr>
            <a:xfrm rot="2497583" flipH="1">
              <a:off x="-570667" y="-671350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4982650" y="3116500"/>
            <a:ext cx="344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title" idx="2"/>
          </p:nvPr>
        </p:nvSpPr>
        <p:spPr>
          <a:xfrm>
            <a:off x="3641925" y="1525900"/>
            <a:ext cx="47946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 flipH="1">
            <a:off x="6477192" y="-96450"/>
            <a:ext cx="3440175" cy="6030331"/>
            <a:chOff x="-267425" y="-107175"/>
            <a:chExt cx="3440175" cy="6030331"/>
          </a:xfrm>
        </p:grpSpPr>
        <p:grpSp>
          <p:nvGrpSpPr>
            <p:cNvPr id="208" name="Google Shape;208;p16"/>
            <p:cNvGrpSpPr/>
            <p:nvPr/>
          </p:nvGrpSpPr>
          <p:grpSpPr>
            <a:xfrm>
              <a:off x="-27925" y="-107175"/>
              <a:ext cx="3200675" cy="1030275"/>
              <a:chOff x="-27925" y="-107175"/>
              <a:chExt cx="3200675" cy="1030275"/>
            </a:xfrm>
          </p:grpSpPr>
          <p:sp>
            <p:nvSpPr>
              <p:cNvPr id="209" name="Google Shape;209;p16"/>
              <p:cNvSpPr/>
              <p:nvPr/>
            </p:nvSpPr>
            <p:spPr>
              <a:xfrm>
                <a:off x="530942" y="-107175"/>
                <a:ext cx="402900" cy="414850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16594" extrusionOk="0">
                    <a:moveTo>
                      <a:pt x="14511" y="16594"/>
                    </a:moveTo>
                    <a:cubicBezTo>
                      <a:pt x="14772" y="16147"/>
                      <a:pt x="16150" y="15216"/>
                      <a:pt x="16075" y="13913"/>
                    </a:cubicBezTo>
                    <a:cubicBezTo>
                      <a:pt x="16001" y="12610"/>
                      <a:pt x="16743" y="11093"/>
                      <a:pt x="14064" y="8774"/>
                    </a:cubicBezTo>
                    <a:cubicBezTo>
                      <a:pt x="11385" y="6455"/>
                      <a:pt x="2344" y="1462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0" name="Google Shape;210;p16"/>
              <p:cNvSpPr/>
              <p:nvPr/>
            </p:nvSpPr>
            <p:spPr>
              <a:xfrm>
                <a:off x="-27925" y="730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1" name="Google Shape;211;p16"/>
              <p:cNvSpPr/>
              <p:nvPr/>
            </p:nvSpPr>
            <p:spPr>
              <a:xfrm>
                <a:off x="-27925" y="-55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2" name="Google Shape;212;p16"/>
              <p:cNvSpPr/>
              <p:nvPr/>
            </p:nvSpPr>
            <p:spPr>
              <a:xfrm>
                <a:off x="134050" y="-512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13" name="Google Shape;213;p16"/>
            <p:cNvSpPr/>
            <p:nvPr/>
          </p:nvSpPr>
          <p:spPr>
            <a:xfrm rot="3483863">
              <a:off x="-187367" y="4393918"/>
              <a:ext cx="1632221" cy="1094508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1097250" y="1466475"/>
            <a:ext cx="5094600" cy="18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1"/>
          </p:nvPr>
        </p:nvSpPr>
        <p:spPr>
          <a:xfrm>
            <a:off x="1097250" y="3460788"/>
            <a:ext cx="37731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3750075" y="3459236"/>
            <a:ext cx="50124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220" name="Google Shape;220;p18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221" name="Google Shape;221;p18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2" name="Google Shape;222;p18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3" name="Google Shape;223;p18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4" name="Google Shape;224;p18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" name="Google Shape;225;p18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7" name="Google Shape;227;p18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719100" y="3439411"/>
            <a:ext cx="43599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30" name="Google Shape;230;p19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231" name="Google Shape;231;p19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19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233" name="Google Shape;233;p19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34" name="Google Shape;234;p19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235" name="Google Shape;235;p19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" name="Google Shape;236;p19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7" name="Google Shape;237;p19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8" name="Google Shape;238;p19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39" name="Google Shape;239;p19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0" name="Google Shape;240;p19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1" name="Google Shape;241;p19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ONE_COLUMN_TEXT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3670250" y="1317725"/>
            <a:ext cx="42252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body" idx="1"/>
          </p:nvPr>
        </p:nvSpPr>
        <p:spPr>
          <a:xfrm>
            <a:off x="3670250" y="2297050"/>
            <a:ext cx="41577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23" name="Google Shape;23;p3"/>
            <p:cNvSpPr/>
            <p:nvPr/>
          </p:nvSpPr>
          <p:spPr>
            <a:xfrm rot="993073" flipH="1">
              <a:off x="8559736" y="1460242"/>
              <a:ext cx="1599286" cy="1389460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920300" y="135212"/>
              <a:ext cx="1242150" cy="916325"/>
            </a:xfrm>
            <a:custGeom>
              <a:avLst/>
              <a:gdLst/>
              <a:ahLst/>
              <a:cxnLst/>
              <a:rect l="l" t="t" r="r" b="b"/>
              <a:pathLst>
                <a:path w="49686" h="36653" extrusionOk="0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1192975" y="3775675"/>
              <a:ext cx="141425" cy="461200"/>
            </a:xfrm>
            <a:custGeom>
              <a:avLst/>
              <a:gdLst/>
              <a:ahLst/>
              <a:cxnLst/>
              <a:rect l="l" t="t" r="r" b="b"/>
              <a:pathLst>
                <a:path w="5657" h="18448" extrusionOk="0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26;p3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36900" y="2490475"/>
              <a:ext cx="412125" cy="2459700"/>
            </a:xfrm>
            <a:custGeom>
              <a:avLst/>
              <a:gdLst/>
              <a:ahLst/>
              <a:cxnLst/>
              <a:rect l="l" t="t" r="r" b="b"/>
              <a:pathLst>
                <a:path w="16485" h="98388" extrusionOk="0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3"/>
            <p:cNvSpPr/>
            <p:nvPr/>
          </p:nvSpPr>
          <p:spPr>
            <a:xfrm>
              <a:off x="166025" y="4062114"/>
              <a:ext cx="1734100" cy="736475"/>
            </a:xfrm>
            <a:custGeom>
              <a:avLst/>
              <a:gdLst/>
              <a:ahLst/>
              <a:cxnLst/>
              <a:rect l="l" t="t" r="r" b="b"/>
              <a:pathLst>
                <a:path w="69364" h="29459" extrusionOk="0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29;p3"/>
            <p:cNvSpPr/>
            <p:nvPr/>
          </p:nvSpPr>
          <p:spPr>
            <a:xfrm>
              <a:off x="-92250" y="1830175"/>
              <a:ext cx="2496703" cy="3390662"/>
            </a:xfrm>
            <a:custGeom>
              <a:avLst/>
              <a:gdLst/>
              <a:ahLst/>
              <a:cxnLst/>
              <a:rect l="l" t="t" r="r" b="b"/>
              <a:pathLst>
                <a:path w="96175" h="130611" extrusionOk="0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30;p3"/>
            <p:cNvSpPr/>
            <p:nvPr/>
          </p:nvSpPr>
          <p:spPr>
            <a:xfrm>
              <a:off x="7034800" y="245975"/>
              <a:ext cx="737900" cy="750725"/>
            </a:xfrm>
            <a:custGeom>
              <a:avLst/>
              <a:gdLst/>
              <a:ahLst/>
              <a:cxnLst/>
              <a:rect l="l" t="t" r="r" b="b"/>
              <a:pathLst>
                <a:path w="29516" h="30029" extrusionOk="0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31;p3"/>
            <p:cNvSpPr/>
            <p:nvPr/>
          </p:nvSpPr>
          <p:spPr>
            <a:xfrm>
              <a:off x="8811950" y="651825"/>
              <a:ext cx="245950" cy="356650"/>
            </a:xfrm>
            <a:custGeom>
              <a:avLst/>
              <a:gdLst/>
              <a:ahLst/>
              <a:cxnLst/>
              <a:rect l="l" t="t" r="r" b="b"/>
              <a:pathLst>
                <a:path w="9838" h="14266" extrusionOk="0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32;p3"/>
            <p:cNvSpPr/>
            <p:nvPr/>
          </p:nvSpPr>
          <p:spPr>
            <a:xfrm>
              <a:off x="8781200" y="1783300"/>
              <a:ext cx="393550" cy="296450"/>
            </a:xfrm>
            <a:custGeom>
              <a:avLst/>
              <a:gdLst/>
              <a:ahLst/>
              <a:cxnLst/>
              <a:rect l="l" t="t" r="r" b="b"/>
              <a:pathLst>
                <a:path w="15742" h="11858" extrusionOk="0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7994075" y="1549625"/>
              <a:ext cx="252125" cy="737900"/>
            </a:xfrm>
            <a:custGeom>
              <a:avLst/>
              <a:gdLst/>
              <a:ahLst/>
              <a:cxnLst/>
              <a:rect l="l" t="t" r="r" b="b"/>
              <a:pathLst>
                <a:path w="10085" h="29516" extrusionOk="0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6647375" y="-166025"/>
              <a:ext cx="2545825" cy="3179175"/>
            </a:xfrm>
            <a:custGeom>
              <a:avLst/>
              <a:gdLst/>
              <a:ahLst/>
              <a:cxnLst/>
              <a:rect l="l" t="t" r="r" b="b"/>
              <a:pathLst>
                <a:path w="101833" h="127167" extrusionOk="0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2295150" y="2511325"/>
            <a:ext cx="45537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2295150" y="3532225"/>
            <a:ext cx="45537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4003047" y="1346650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713225" y="3055625"/>
            <a:ext cx="51528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1"/>
          </p:nvPr>
        </p:nvSpPr>
        <p:spPr>
          <a:xfrm>
            <a:off x="713225" y="4076525"/>
            <a:ext cx="51528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title" idx="2" hasCustomPrompt="1"/>
          </p:nvPr>
        </p:nvSpPr>
        <p:spPr>
          <a:xfrm>
            <a:off x="804672" y="1936900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2006275" y="2515025"/>
            <a:ext cx="64245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3877075" y="3559675"/>
            <a:ext cx="45537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title" idx="2" hasCustomPrompt="1"/>
          </p:nvPr>
        </p:nvSpPr>
        <p:spPr>
          <a:xfrm>
            <a:off x="7201422" y="1468525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2299375" y="2017475"/>
            <a:ext cx="61314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1"/>
          </p:nvPr>
        </p:nvSpPr>
        <p:spPr>
          <a:xfrm>
            <a:off x="3977575" y="3121479"/>
            <a:ext cx="44532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title" idx="2" hasCustomPrompt="1"/>
          </p:nvPr>
        </p:nvSpPr>
        <p:spPr>
          <a:xfrm>
            <a:off x="804675" y="2183375"/>
            <a:ext cx="12048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/>
          </p:nvPr>
        </p:nvSpPr>
        <p:spPr>
          <a:xfrm>
            <a:off x="938700" y="1849013"/>
            <a:ext cx="45537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7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1"/>
          </p:nvPr>
        </p:nvSpPr>
        <p:spPr>
          <a:xfrm>
            <a:off x="938700" y="2953013"/>
            <a:ext cx="45537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 idx="2" hasCustomPrompt="1"/>
          </p:nvPr>
        </p:nvSpPr>
        <p:spPr>
          <a:xfrm>
            <a:off x="5945897" y="2123338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 idx="2"/>
          </p:nvPr>
        </p:nvSpPr>
        <p:spPr>
          <a:xfrm>
            <a:off x="5654476" y="1602425"/>
            <a:ext cx="22275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3"/>
          </p:nvPr>
        </p:nvSpPr>
        <p:spPr>
          <a:xfrm>
            <a:off x="5654476" y="1926278"/>
            <a:ext cx="22272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 idx="4"/>
          </p:nvPr>
        </p:nvSpPr>
        <p:spPr>
          <a:xfrm>
            <a:off x="2344488" y="1602425"/>
            <a:ext cx="22275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 idx="5"/>
          </p:nvPr>
        </p:nvSpPr>
        <p:spPr>
          <a:xfrm>
            <a:off x="2344488" y="1926278"/>
            <a:ext cx="22275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title" idx="6"/>
          </p:nvPr>
        </p:nvSpPr>
        <p:spPr>
          <a:xfrm>
            <a:off x="5654326" y="3007535"/>
            <a:ext cx="22275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 idx="7"/>
          </p:nvPr>
        </p:nvSpPr>
        <p:spPr>
          <a:xfrm>
            <a:off x="5654326" y="3331388"/>
            <a:ext cx="22272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title" idx="8"/>
          </p:nvPr>
        </p:nvSpPr>
        <p:spPr>
          <a:xfrm>
            <a:off x="2344500" y="3007535"/>
            <a:ext cx="22275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title" idx="9"/>
          </p:nvPr>
        </p:nvSpPr>
        <p:spPr>
          <a:xfrm>
            <a:off x="2344500" y="3331388"/>
            <a:ext cx="22275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 flipH="1"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272" name="Google Shape;272;p25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273" name="Google Shape;273;p25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4" name="Google Shape;274;p25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5" name="Google Shape;275;p25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" name="Google Shape;276;p25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7" name="Google Shape;277;p25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9" name="Google Shape;279;p25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3937950" y="1678037"/>
            <a:ext cx="4045200" cy="8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3937950" y="2569038"/>
            <a:ext cx="4045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284" name="Google Shape;284;p26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285" name="Google Shape;285;p26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" name="Google Shape;286;p26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" name="Google Shape;287;p26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8" name="Google Shape;288;p26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9" name="Google Shape;289;p26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91" name="Google Shape;291;p26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4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7"/>
          <p:cNvGrpSpPr/>
          <p:nvPr/>
        </p:nvGrpSpPr>
        <p:grpSpPr>
          <a:xfrm>
            <a:off x="-1681342" y="-143275"/>
            <a:ext cx="11014667" cy="6437347"/>
            <a:chOff x="-1681342" y="-143275"/>
            <a:chExt cx="11014667" cy="6437347"/>
          </a:xfrm>
        </p:grpSpPr>
        <p:sp>
          <p:nvSpPr>
            <p:cNvPr id="294" name="Google Shape;294;p27"/>
            <p:cNvSpPr/>
            <p:nvPr/>
          </p:nvSpPr>
          <p:spPr>
            <a:xfrm>
              <a:off x="8688591" y="4441507"/>
              <a:ext cx="347950" cy="931300"/>
            </a:xfrm>
            <a:custGeom>
              <a:avLst/>
              <a:gdLst/>
              <a:ahLst/>
              <a:cxnLst/>
              <a:rect l="l" t="t" r="r" b="b"/>
              <a:pathLst>
                <a:path w="13918" h="37252" extrusionOk="0">
                  <a:moveTo>
                    <a:pt x="0" y="0"/>
                  </a:moveTo>
                  <a:cubicBezTo>
                    <a:pt x="955" y="1979"/>
                    <a:pt x="5390" y="8324"/>
                    <a:pt x="5731" y="11872"/>
                  </a:cubicBezTo>
                  <a:cubicBezTo>
                    <a:pt x="6072" y="15420"/>
                    <a:pt x="2115" y="18490"/>
                    <a:pt x="2047" y="21287"/>
                  </a:cubicBezTo>
                  <a:cubicBezTo>
                    <a:pt x="1979" y="24084"/>
                    <a:pt x="3344" y="25994"/>
                    <a:pt x="5322" y="28655"/>
                  </a:cubicBezTo>
                  <a:cubicBezTo>
                    <a:pt x="7301" y="31316"/>
                    <a:pt x="12485" y="35819"/>
                    <a:pt x="13918" y="37252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95" name="Google Shape;295;p27"/>
            <p:cNvGrpSpPr/>
            <p:nvPr/>
          </p:nvGrpSpPr>
          <p:grpSpPr>
            <a:xfrm>
              <a:off x="-1681342" y="-143275"/>
              <a:ext cx="5565117" cy="6437347"/>
              <a:chOff x="-1681342" y="-143275"/>
              <a:chExt cx="5565117" cy="6437347"/>
            </a:xfrm>
          </p:grpSpPr>
          <p:sp>
            <p:nvSpPr>
              <p:cNvPr id="296" name="Google Shape;296;p27"/>
              <p:cNvSpPr/>
              <p:nvPr/>
            </p:nvSpPr>
            <p:spPr>
              <a:xfrm rot="650892">
                <a:off x="-1444977" y="2983227"/>
                <a:ext cx="4365060" cy="2926223"/>
              </a:xfrm>
              <a:custGeom>
                <a:avLst/>
                <a:gdLst/>
                <a:ahLst/>
                <a:cxnLst/>
                <a:rect l="l" t="t" r="r" b="b"/>
                <a:pathLst>
                  <a:path w="108705" h="72873" extrusionOk="0">
                    <a:moveTo>
                      <a:pt x="21537" y="1"/>
                    </a:moveTo>
                    <a:cubicBezTo>
                      <a:pt x="20162" y="1"/>
                      <a:pt x="18789" y="150"/>
                      <a:pt x="17443" y="467"/>
                    </a:cubicBezTo>
                    <a:cubicBezTo>
                      <a:pt x="14872" y="1098"/>
                      <a:pt x="12455" y="2265"/>
                      <a:pt x="10359" y="3908"/>
                    </a:cubicBezTo>
                    <a:cubicBezTo>
                      <a:pt x="6704" y="6778"/>
                      <a:pt x="3942" y="10623"/>
                      <a:pt x="2406" y="15005"/>
                    </a:cubicBezTo>
                    <a:cubicBezTo>
                      <a:pt x="1" y="21887"/>
                      <a:pt x="465" y="29495"/>
                      <a:pt x="2322" y="36531"/>
                    </a:cubicBezTo>
                    <a:cubicBezTo>
                      <a:pt x="4632" y="45258"/>
                      <a:pt x="9169" y="53486"/>
                      <a:pt x="15872" y="59546"/>
                    </a:cubicBezTo>
                    <a:cubicBezTo>
                      <a:pt x="23444" y="66392"/>
                      <a:pt x="33433" y="70119"/>
                      <a:pt x="43494" y="71845"/>
                    </a:cubicBezTo>
                    <a:cubicBezTo>
                      <a:pt x="47363" y="72508"/>
                      <a:pt x="51330" y="72873"/>
                      <a:pt x="55287" y="72873"/>
                    </a:cubicBezTo>
                    <a:cubicBezTo>
                      <a:pt x="64894" y="72873"/>
                      <a:pt x="74447" y="70724"/>
                      <a:pt x="82416" y="65487"/>
                    </a:cubicBezTo>
                    <a:cubicBezTo>
                      <a:pt x="89512" y="60832"/>
                      <a:pt x="95001" y="53926"/>
                      <a:pt x="98477" y="46187"/>
                    </a:cubicBezTo>
                    <a:cubicBezTo>
                      <a:pt x="103121" y="35876"/>
                      <a:pt x="108705" y="15064"/>
                      <a:pt x="94846" y="9135"/>
                    </a:cubicBezTo>
                    <a:cubicBezTo>
                      <a:pt x="93101" y="8418"/>
                      <a:pt x="91265" y="8067"/>
                      <a:pt x="89441" y="8067"/>
                    </a:cubicBezTo>
                    <a:cubicBezTo>
                      <a:pt x="86087" y="8067"/>
                      <a:pt x="82776" y="9253"/>
                      <a:pt x="80154" y="11528"/>
                    </a:cubicBezTo>
                    <a:cubicBezTo>
                      <a:pt x="75213" y="15922"/>
                      <a:pt x="74046" y="23101"/>
                      <a:pt x="70521" y="28685"/>
                    </a:cubicBezTo>
                    <a:cubicBezTo>
                      <a:pt x="68509" y="31876"/>
                      <a:pt x="65592" y="34614"/>
                      <a:pt x="62020" y="35829"/>
                    </a:cubicBezTo>
                    <a:cubicBezTo>
                      <a:pt x="60773" y="36255"/>
                      <a:pt x="59446" y="36475"/>
                      <a:pt x="58124" y="36475"/>
                    </a:cubicBezTo>
                    <a:cubicBezTo>
                      <a:pt x="55647" y="36475"/>
                      <a:pt x="53192" y="35705"/>
                      <a:pt x="51329" y="34090"/>
                    </a:cubicBezTo>
                    <a:cubicBezTo>
                      <a:pt x="47280" y="30578"/>
                      <a:pt x="46899" y="24613"/>
                      <a:pt x="45244" y="19839"/>
                    </a:cubicBezTo>
                    <a:cubicBezTo>
                      <a:pt x="43363" y="14433"/>
                      <a:pt x="40161" y="9040"/>
                      <a:pt x="35839" y="5408"/>
                    </a:cubicBezTo>
                    <a:cubicBezTo>
                      <a:pt x="31934" y="2124"/>
                      <a:pt x="26720" y="1"/>
                      <a:pt x="21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7" name="Google Shape;297;p27"/>
              <p:cNvGrpSpPr/>
              <p:nvPr/>
            </p:nvGrpSpPr>
            <p:grpSpPr>
              <a:xfrm>
                <a:off x="-92100" y="-143275"/>
                <a:ext cx="3975875" cy="5423975"/>
                <a:chOff x="-92100" y="-143275"/>
                <a:chExt cx="3975875" cy="5423975"/>
              </a:xfrm>
            </p:grpSpPr>
            <p:sp>
              <p:nvSpPr>
                <p:cNvPr id="298" name="Google Shape;298;p27"/>
                <p:cNvSpPr/>
                <p:nvPr/>
              </p:nvSpPr>
              <p:spPr>
                <a:xfrm>
                  <a:off x="156942" y="286550"/>
                  <a:ext cx="1224625" cy="320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5" h="128129" extrusionOk="0">
                      <a:moveTo>
                        <a:pt x="48985" y="0"/>
                      </a:moveTo>
                      <a:cubicBezTo>
                        <a:pt x="47859" y="853"/>
                        <a:pt x="43868" y="2729"/>
                        <a:pt x="42231" y="5117"/>
                      </a:cubicBezTo>
                      <a:cubicBezTo>
                        <a:pt x="40594" y="7505"/>
                        <a:pt x="40867" y="12144"/>
                        <a:pt x="39161" y="14327"/>
                      </a:cubicBezTo>
                      <a:cubicBezTo>
                        <a:pt x="37455" y="16510"/>
                        <a:pt x="35545" y="17193"/>
                        <a:pt x="31997" y="18216"/>
                      </a:cubicBezTo>
                      <a:cubicBezTo>
                        <a:pt x="28449" y="19240"/>
                        <a:pt x="21354" y="19035"/>
                        <a:pt x="17874" y="20468"/>
                      </a:cubicBezTo>
                      <a:cubicBezTo>
                        <a:pt x="14395" y="21901"/>
                        <a:pt x="12587" y="24084"/>
                        <a:pt x="11120" y="26813"/>
                      </a:cubicBezTo>
                      <a:cubicBezTo>
                        <a:pt x="9653" y="29542"/>
                        <a:pt x="9210" y="34045"/>
                        <a:pt x="9073" y="36842"/>
                      </a:cubicBezTo>
                      <a:cubicBezTo>
                        <a:pt x="8937" y="39639"/>
                        <a:pt x="9789" y="40594"/>
                        <a:pt x="10301" y="43596"/>
                      </a:cubicBezTo>
                      <a:cubicBezTo>
                        <a:pt x="10813" y="46598"/>
                        <a:pt x="11324" y="51920"/>
                        <a:pt x="12143" y="54854"/>
                      </a:cubicBezTo>
                      <a:cubicBezTo>
                        <a:pt x="12962" y="57788"/>
                        <a:pt x="15384" y="56355"/>
                        <a:pt x="15213" y="61199"/>
                      </a:cubicBezTo>
                      <a:cubicBezTo>
                        <a:pt x="15043" y="66043"/>
                        <a:pt x="13644" y="78153"/>
                        <a:pt x="11120" y="83918"/>
                      </a:cubicBezTo>
                      <a:cubicBezTo>
                        <a:pt x="8596" y="89683"/>
                        <a:pt x="-888" y="88421"/>
                        <a:pt x="67" y="95789"/>
                      </a:cubicBezTo>
                      <a:cubicBezTo>
                        <a:pt x="1022" y="103158"/>
                        <a:pt x="14054" y="122739"/>
                        <a:pt x="16851" y="128129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-92100" y="-143275"/>
                  <a:ext cx="3975875" cy="37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035" h="148512" extrusionOk="0">
                      <a:moveTo>
                        <a:pt x="0" y="135702"/>
                      </a:moveTo>
                      <a:cubicBezTo>
                        <a:pt x="1808" y="137408"/>
                        <a:pt x="7471" y="143821"/>
                        <a:pt x="10848" y="145936"/>
                      </a:cubicBezTo>
                      <a:cubicBezTo>
                        <a:pt x="14225" y="148051"/>
                        <a:pt x="17432" y="148836"/>
                        <a:pt x="20263" y="148392"/>
                      </a:cubicBezTo>
                      <a:cubicBezTo>
                        <a:pt x="23094" y="147949"/>
                        <a:pt x="25516" y="145458"/>
                        <a:pt x="27836" y="143275"/>
                      </a:cubicBezTo>
                      <a:cubicBezTo>
                        <a:pt x="30156" y="141092"/>
                        <a:pt x="31623" y="138396"/>
                        <a:pt x="34181" y="135292"/>
                      </a:cubicBezTo>
                      <a:cubicBezTo>
                        <a:pt x="36740" y="132188"/>
                        <a:pt x="39912" y="126798"/>
                        <a:pt x="43187" y="124649"/>
                      </a:cubicBezTo>
                      <a:cubicBezTo>
                        <a:pt x="46462" y="122500"/>
                        <a:pt x="50146" y="124343"/>
                        <a:pt x="53830" y="122398"/>
                      </a:cubicBezTo>
                      <a:cubicBezTo>
                        <a:pt x="57514" y="120454"/>
                        <a:pt x="62222" y="116837"/>
                        <a:pt x="65292" y="112982"/>
                      </a:cubicBezTo>
                      <a:cubicBezTo>
                        <a:pt x="68362" y="109127"/>
                        <a:pt x="69420" y="104011"/>
                        <a:pt x="72251" y="99269"/>
                      </a:cubicBezTo>
                      <a:cubicBezTo>
                        <a:pt x="75082" y="94527"/>
                        <a:pt x="78528" y="87739"/>
                        <a:pt x="82280" y="84532"/>
                      </a:cubicBezTo>
                      <a:cubicBezTo>
                        <a:pt x="86033" y="81325"/>
                        <a:pt x="89649" y="85078"/>
                        <a:pt x="94766" y="80029"/>
                      </a:cubicBezTo>
                      <a:cubicBezTo>
                        <a:pt x="99883" y="74980"/>
                        <a:pt x="109196" y="60790"/>
                        <a:pt x="112982" y="54240"/>
                      </a:cubicBezTo>
                      <a:cubicBezTo>
                        <a:pt x="116769" y="47690"/>
                        <a:pt x="116257" y="44245"/>
                        <a:pt x="117485" y="40731"/>
                      </a:cubicBezTo>
                      <a:cubicBezTo>
                        <a:pt x="118713" y="37217"/>
                        <a:pt x="117144" y="35989"/>
                        <a:pt x="120351" y="33158"/>
                      </a:cubicBezTo>
                      <a:cubicBezTo>
                        <a:pt x="123558" y="30327"/>
                        <a:pt x="133041" y="26302"/>
                        <a:pt x="136725" y="23743"/>
                      </a:cubicBezTo>
                      <a:cubicBezTo>
                        <a:pt x="140409" y="21185"/>
                        <a:pt x="139795" y="19717"/>
                        <a:pt x="142456" y="17807"/>
                      </a:cubicBezTo>
                      <a:cubicBezTo>
                        <a:pt x="145117" y="15897"/>
                        <a:pt x="150132" y="13782"/>
                        <a:pt x="152690" y="12281"/>
                      </a:cubicBezTo>
                      <a:cubicBezTo>
                        <a:pt x="155249" y="10780"/>
                        <a:pt x="156750" y="10848"/>
                        <a:pt x="157807" y="8801"/>
                      </a:cubicBezTo>
                      <a:cubicBezTo>
                        <a:pt x="158865" y="6754"/>
                        <a:pt x="158830" y="1467"/>
                        <a:pt x="159035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573100" y="3474425"/>
                  <a:ext cx="1458325" cy="180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33" h="72251" extrusionOk="0">
                      <a:moveTo>
                        <a:pt x="0" y="0"/>
                      </a:moveTo>
                      <a:cubicBezTo>
                        <a:pt x="580" y="3445"/>
                        <a:pt x="2387" y="16442"/>
                        <a:pt x="3479" y="20672"/>
                      </a:cubicBezTo>
                      <a:cubicBezTo>
                        <a:pt x="4571" y="24902"/>
                        <a:pt x="4367" y="23777"/>
                        <a:pt x="6550" y="25380"/>
                      </a:cubicBezTo>
                      <a:cubicBezTo>
                        <a:pt x="8733" y="26983"/>
                        <a:pt x="13031" y="28314"/>
                        <a:pt x="16579" y="30292"/>
                      </a:cubicBezTo>
                      <a:cubicBezTo>
                        <a:pt x="20127" y="32271"/>
                        <a:pt x="25005" y="35068"/>
                        <a:pt x="27836" y="37251"/>
                      </a:cubicBezTo>
                      <a:cubicBezTo>
                        <a:pt x="30667" y="39434"/>
                        <a:pt x="31896" y="41310"/>
                        <a:pt x="33567" y="43391"/>
                      </a:cubicBezTo>
                      <a:cubicBezTo>
                        <a:pt x="35239" y="45472"/>
                        <a:pt x="36432" y="47553"/>
                        <a:pt x="37865" y="49736"/>
                      </a:cubicBezTo>
                      <a:cubicBezTo>
                        <a:pt x="39298" y="51919"/>
                        <a:pt x="39742" y="54137"/>
                        <a:pt x="42164" y="56491"/>
                      </a:cubicBezTo>
                      <a:cubicBezTo>
                        <a:pt x="44586" y="58845"/>
                        <a:pt x="49703" y="61232"/>
                        <a:pt x="52398" y="63859"/>
                      </a:cubicBezTo>
                      <a:cubicBezTo>
                        <a:pt x="55093" y="66486"/>
                        <a:pt x="57344" y="70852"/>
                        <a:pt x="58333" y="7225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1228075" y="-138150"/>
                  <a:ext cx="1611825" cy="10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73" h="41549" extrusionOk="0">
                      <a:moveTo>
                        <a:pt x="64473" y="41549"/>
                      </a:moveTo>
                      <a:cubicBezTo>
                        <a:pt x="62563" y="41242"/>
                        <a:pt x="57036" y="40150"/>
                        <a:pt x="53011" y="39707"/>
                      </a:cubicBezTo>
                      <a:cubicBezTo>
                        <a:pt x="48986" y="39264"/>
                        <a:pt x="43187" y="40219"/>
                        <a:pt x="40321" y="38889"/>
                      </a:cubicBezTo>
                      <a:cubicBezTo>
                        <a:pt x="37456" y="37559"/>
                        <a:pt x="37626" y="33431"/>
                        <a:pt x="35818" y="31725"/>
                      </a:cubicBezTo>
                      <a:cubicBezTo>
                        <a:pt x="34010" y="30019"/>
                        <a:pt x="32748" y="29337"/>
                        <a:pt x="29473" y="28655"/>
                      </a:cubicBezTo>
                      <a:cubicBezTo>
                        <a:pt x="26198" y="27973"/>
                        <a:pt x="19342" y="28791"/>
                        <a:pt x="16169" y="27631"/>
                      </a:cubicBezTo>
                      <a:cubicBezTo>
                        <a:pt x="12997" y="26471"/>
                        <a:pt x="12144" y="23811"/>
                        <a:pt x="10438" y="21696"/>
                      </a:cubicBezTo>
                      <a:cubicBezTo>
                        <a:pt x="8732" y="19581"/>
                        <a:pt x="7265" y="17466"/>
                        <a:pt x="5935" y="14941"/>
                      </a:cubicBezTo>
                      <a:cubicBezTo>
                        <a:pt x="4605" y="12417"/>
                        <a:pt x="3445" y="9039"/>
                        <a:pt x="2456" y="6549"/>
                      </a:cubicBezTo>
                      <a:cubicBezTo>
                        <a:pt x="1467" y="4059"/>
                        <a:pt x="409" y="1092"/>
                        <a:pt x="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302" name="Google Shape;302;p27"/>
            <p:cNvSpPr/>
            <p:nvPr/>
          </p:nvSpPr>
          <p:spPr>
            <a:xfrm>
              <a:off x="6657150" y="4021622"/>
              <a:ext cx="2676175" cy="1182325"/>
            </a:xfrm>
            <a:custGeom>
              <a:avLst/>
              <a:gdLst/>
              <a:ahLst/>
              <a:cxnLst/>
              <a:rect l="l" t="t" r="r" b="b"/>
              <a:pathLst>
                <a:path w="107047" h="47293" extrusionOk="0">
                  <a:moveTo>
                    <a:pt x="0" y="47293"/>
                  </a:moveTo>
                  <a:cubicBezTo>
                    <a:pt x="1876" y="46645"/>
                    <a:pt x="6414" y="44052"/>
                    <a:pt x="11258" y="43404"/>
                  </a:cubicBezTo>
                  <a:cubicBezTo>
                    <a:pt x="16102" y="42756"/>
                    <a:pt x="22857" y="44462"/>
                    <a:pt x="29065" y="43404"/>
                  </a:cubicBezTo>
                  <a:cubicBezTo>
                    <a:pt x="35274" y="42347"/>
                    <a:pt x="43733" y="38799"/>
                    <a:pt x="48509" y="37059"/>
                  </a:cubicBezTo>
                  <a:cubicBezTo>
                    <a:pt x="53285" y="35319"/>
                    <a:pt x="54684" y="33852"/>
                    <a:pt x="57720" y="32965"/>
                  </a:cubicBezTo>
                  <a:cubicBezTo>
                    <a:pt x="60756" y="32078"/>
                    <a:pt x="62632" y="34705"/>
                    <a:pt x="66725" y="31737"/>
                  </a:cubicBezTo>
                  <a:cubicBezTo>
                    <a:pt x="70819" y="28769"/>
                    <a:pt x="79245" y="20070"/>
                    <a:pt x="82281" y="15158"/>
                  </a:cubicBezTo>
                  <a:cubicBezTo>
                    <a:pt x="85317" y="10246"/>
                    <a:pt x="83612" y="4788"/>
                    <a:pt x="84942" y="2264"/>
                  </a:cubicBezTo>
                  <a:cubicBezTo>
                    <a:pt x="86272" y="-260"/>
                    <a:pt x="88557" y="114"/>
                    <a:pt x="90263" y="12"/>
                  </a:cubicBezTo>
                  <a:cubicBezTo>
                    <a:pt x="91969" y="-90"/>
                    <a:pt x="93743" y="456"/>
                    <a:pt x="95176" y="1650"/>
                  </a:cubicBezTo>
                  <a:cubicBezTo>
                    <a:pt x="96609" y="2844"/>
                    <a:pt x="96882" y="4856"/>
                    <a:pt x="98860" y="7176"/>
                  </a:cubicBezTo>
                  <a:cubicBezTo>
                    <a:pt x="100839" y="9496"/>
                    <a:pt x="105683" y="14169"/>
                    <a:pt x="107047" y="15568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4248200" y="1177913"/>
            <a:ext cx="3732000" cy="16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1"/>
          </p:nvPr>
        </p:nvSpPr>
        <p:spPr>
          <a:xfrm>
            <a:off x="5168950" y="2836088"/>
            <a:ext cx="2811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SECTION_TITLE_AND_DESCRIPTION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731125" y="1885950"/>
            <a:ext cx="40452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1"/>
          </p:nvPr>
        </p:nvSpPr>
        <p:spPr>
          <a:xfrm>
            <a:off x="731125" y="2687250"/>
            <a:ext cx="40452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9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310" name="Google Shape;310;p29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2" name="Google Shape;312;p29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3" name="Google Shape;313;p29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4" name="Google Shape;314;p29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6" name="Google Shape;316;p29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" name="Google Shape;317;p29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18" name="Google Shape;318;p29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319" name="Google Shape;319;p29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0" name="Google Shape;320;p29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1" name="Google Shape;321;p29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287400" y="4472197"/>
            <a:ext cx="1632477" cy="1094552"/>
          </a:xfrm>
          <a:custGeom>
            <a:avLst/>
            <a:gdLst/>
            <a:ahLst/>
            <a:cxnLst/>
            <a:rect l="l" t="t" r="r" b="b"/>
            <a:pathLst>
              <a:path w="108705" h="72873" extrusionOk="0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326" name="Google Shape;326;p30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327" name="Google Shape;327;p30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" name="Google Shape;328;p30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329" name="Google Shape;329;p30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30" name="Google Shape;330;p30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331" name="Google Shape;331;p30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32" name="Google Shape;332;p30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33" name="Google Shape;333;p30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34" name="Google Shape;334;p30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35" name="Google Shape;335;p30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6" name="Google Shape;336;p30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7" name="Google Shape;337;p30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38" name="Google Shape;338;p30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-49200" y="3049675"/>
            <a:ext cx="11378225" cy="4025797"/>
            <a:chOff x="-49200" y="3049675"/>
            <a:chExt cx="11378225" cy="4025797"/>
          </a:xfrm>
        </p:grpSpPr>
        <p:sp>
          <p:nvSpPr>
            <p:cNvPr id="40" name="Google Shape;40;p4"/>
            <p:cNvSpPr/>
            <p:nvPr/>
          </p:nvSpPr>
          <p:spPr>
            <a:xfrm flipH="1">
              <a:off x="7353127" y="3621211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-49200" y="3049675"/>
              <a:ext cx="843975" cy="2317975"/>
            </a:xfrm>
            <a:custGeom>
              <a:avLst/>
              <a:gdLst/>
              <a:ahLst/>
              <a:cxnLst/>
              <a:rect l="l" t="t" r="r" b="b"/>
              <a:pathLst>
                <a:path w="33759" h="92719" extrusionOk="0">
                  <a:moveTo>
                    <a:pt x="0" y="0"/>
                  </a:moveTo>
                  <a:cubicBezTo>
                    <a:pt x="2286" y="955"/>
                    <a:pt x="10814" y="2320"/>
                    <a:pt x="13714" y="5731"/>
                  </a:cubicBezTo>
                  <a:cubicBezTo>
                    <a:pt x="16614" y="9142"/>
                    <a:pt x="17637" y="12247"/>
                    <a:pt x="17398" y="20468"/>
                  </a:cubicBezTo>
                  <a:cubicBezTo>
                    <a:pt x="17159" y="28689"/>
                    <a:pt x="11292" y="46121"/>
                    <a:pt x="12281" y="55059"/>
                  </a:cubicBezTo>
                  <a:cubicBezTo>
                    <a:pt x="13270" y="63997"/>
                    <a:pt x="19923" y="69080"/>
                    <a:pt x="23334" y="74094"/>
                  </a:cubicBezTo>
                  <a:cubicBezTo>
                    <a:pt x="26745" y="79109"/>
                    <a:pt x="31044" y="82042"/>
                    <a:pt x="32749" y="85146"/>
                  </a:cubicBezTo>
                  <a:cubicBezTo>
                    <a:pt x="34455" y="88250"/>
                    <a:pt x="33431" y="91457"/>
                    <a:pt x="33567" y="92719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4"/>
            <p:cNvSpPr/>
            <p:nvPr/>
          </p:nvSpPr>
          <p:spPr>
            <a:xfrm>
              <a:off x="4304525" y="3296025"/>
              <a:ext cx="5190000" cy="2191200"/>
            </a:xfrm>
            <a:custGeom>
              <a:avLst/>
              <a:gdLst/>
              <a:ahLst/>
              <a:cxnLst/>
              <a:rect l="l" t="t" r="r" b="b"/>
              <a:pathLst>
                <a:path w="207600" h="87648" extrusionOk="0">
                  <a:moveTo>
                    <a:pt x="0" y="87566"/>
                  </a:moveTo>
                  <a:cubicBezTo>
                    <a:pt x="3526" y="87238"/>
                    <a:pt x="15578" y="88550"/>
                    <a:pt x="21153" y="85598"/>
                  </a:cubicBezTo>
                  <a:cubicBezTo>
                    <a:pt x="26728" y="82646"/>
                    <a:pt x="26729" y="74120"/>
                    <a:pt x="33452" y="69856"/>
                  </a:cubicBezTo>
                  <a:cubicBezTo>
                    <a:pt x="40175" y="65593"/>
                    <a:pt x="50915" y="60181"/>
                    <a:pt x="61492" y="60017"/>
                  </a:cubicBezTo>
                  <a:cubicBezTo>
                    <a:pt x="72069" y="59853"/>
                    <a:pt x="88303" y="68134"/>
                    <a:pt x="96912" y="68872"/>
                  </a:cubicBezTo>
                  <a:cubicBezTo>
                    <a:pt x="105521" y="69610"/>
                    <a:pt x="106506" y="67643"/>
                    <a:pt x="113147" y="64445"/>
                  </a:cubicBezTo>
                  <a:cubicBezTo>
                    <a:pt x="119788" y="61247"/>
                    <a:pt x="128643" y="52228"/>
                    <a:pt x="136760" y="49686"/>
                  </a:cubicBezTo>
                  <a:cubicBezTo>
                    <a:pt x="144877" y="47144"/>
                    <a:pt x="153896" y="51244"/>
                    <a:pt x="161849" y="49194"/>
                  </a:cubicBezTo>
                  <a:cubicBezTo>
                    <a:pt x="169802" y="47144"/>
                    <a:pt x="176853" y="45587"/>
                    <a:pt x="184478" y="37388"/>
                  </a:cubicBezTo>
                  <a:cubicBezTo>
                    <a:pt x="192103" y="29189"/>
                    <a:pt x="203746" y="6231"/>
                    <a:pt x="207600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>
              <a:off x="7311523" y="4784150"/>
              <a:ext cx="1980050" cy="824000"/>
            </a:xfrm>
            <a:custGeom>
              <a:avLst/>
              <a:gdLst/>
              <a:ahLst/>
              <a:cxnLst/>
              <a:rect l="l" t="t" r="r" b="b"/>
              <a:pathLst>
                <a:path w="79202" h="32960" extrusionOk="0">
                  <a:moveTo>
                    <a:pt x="0" y="0"/>
                  </a:moveTo>
                  <a:cubicBezTo>
                    <a:pt x="2870" y="820"/>
                    <a:pt x="11971" y="2787"/>
                    <a:pt x="17218" y="4919"/>
                  </a:cubicBezTo>
                  <a:cubicBezTo>
                    <a:pt x="22465" y="7051"/>
                    <a:pt x="25089" y="8691"/>
                    <a:pt x="31484" y="12791"/>
                  </a:cubicBezTo>
                  <a:cubicBezTo>
                    <a:pt x="37879" y="16891"/>
                    <a:pt x="47636" y="26156"/>
                    <a:pt x="55589" y="29517"/>
                  </a:cubicBezTo>
                  <a:cubicBezTo>
                    <a:pt x="63542" y="32879"/>
                    <a:pt x="75267" y="32386"/>
                    <a:pt x="79202" y="3296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58775" y="94152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1"/>
          <p:cNvGrpSpPr/>
          <p:nvPr/>
        </p:nvGrpSpPr>
        <p:grpSpPr>
          <a:xfrm>
            <a:off x="-35825" y="-1051988"/>
            <a:ext cx="10582104" cy="6329294"/>
            <a:chOff x="-35825" y="-1051988"/>
            <a:chExt cx="10582104" cy="6329294"/>
          </a:xfrm>
        </p:grpSpPr>
        <p:grpSp>
          <p:nvGrpSpPr>
            <p:cNvPr id="341" name="Google Shape;341;p31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342" name="Google Shape;342;p31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avLst/>
                <a:gdLst/>
                <a:ahLst/>
                <a:cxnLst/>
                <a:rect l="l" t="t" r="r" b="b"/>
                <a:pathLst>
                  <a:path w="74562" h="26830" extrusionOk="0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3" name="Google Shape;343;p31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avLst/>
                <a:gdLst/>
                <a:ahLst/>
                <a:cxnLst/>
                <a:rect l="l" t="t" r="r" b="b"/>
                <a:pathLst>
                  <a:path w="29337" h="91287" extrusionOk="0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44" name="Google Shape;344;p31"/>
            <p:cNvGrpSpPr/>
            <p:nvPr/>
          </p:nvGrpSpPr>
          <p:grpSpPr>
            <a:xfrm>
              <a:off x="7681481" y="-1051988"/>
              <a:ext cx="2864798" cy="6329294"/>
              <a:chOff x="7681481" y="-1051988"/>
              <a:chExt cx="2864798" cy="6329294"/>
            </a:xfrm>
          </p:grpSpPr>
          <p:sp>
            <p:nvSpPr>
              <p:cNvPr id="345" name="Google Shape;345;p31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47" name="Google Shape;347;p31"/>
          <p:cNvSpPr txBox="1">
            <a:spLocks noGrp="1"/>
          </p:cNvSpPr>
          <p:nvPr>
            <p:ph type="title" hasCustomPrompt="1"/>
          </p:nvPr>
        </p:nvSpPr>
        <p:spPr>
          <a:xfrm>
            <a:off x="1255450" y="885300"/>
            <a:ext cx="3583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1"/>
          </p:nvPr>
        </p:nvSpPr>
        <p:spPr>
          <a:xfrm>
            <a:off x="1100825" y="1434100"/>
            <a:ext cx="3892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2" hasCustomPrompt="1"/>
          </p:nvPr>
        </p:nvSpPr>
        <p:spPr>
          <a:xfrm>
            <a:off x="1255450" y="2158000"/>
            <a:ext cx="3583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3"/>
          </p:nvPr>
        </p:nvSpPr>
        <p:spPr>
          <a:xfrm>
            <a:off x="1100825" y="2706850"/>
            <a:ext cx="3892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1"/>
          <p:cNvSpPr txBox="1">
            <a:spLocks noGrp="1"/>
          </p:cNvSpPr>
          <p:nvPr>
            <p:ph type="title" idx="4" hasCustomPrompt="1"/>
          </p:nvPr>
        </p:nvSpPr>
        <p:spPr>
          <a:xfrm>
            <a:off x="1255450" y="3430700"/>
            <a:ext cx="3583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5"/>
          </p:nvPr>
        </p:nvSpPr>
        <p:spPr>
          <a:xfrm>
            <a:off x="1100825" y="3979550"/>
            <a:ext cx="3892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2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355" name="Google Shape;355;p32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356" name="Google Shape;356;p32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7" name="Google Shape;357;p32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8" name="Google Shape;358;p32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9" name="Google Shape;359;p32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0" name="Google Shape;360;p32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62" name="Google Shape;362;p32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title" idx="2"/>
          </p:nvPr>
        </p:nvSpPr>
        <p:spPr>
          <a:xfrm>
            <a:off x="1399475" y="1639788"/>
            <a:ext cx="2618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32"/>
          <p:cNvSpPr txBox="1">
            <a:spLocks noGrp="1"/>
          </p:cNvSpPr>
          <p:nvPr>
            <p:ph type="title" idx="3"/>
          </p:nvPr>
        </p:nvSpPr>
        <p:spPr>
          <a:xfrm>
            <a:off x="1399475" y="2041098"/>
            <a:ext cx="2618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3"/>
          <p:cNvGrpSpPr/>
          <p:nvPr/>
        </p:nvGrpSpPr>
        <p:grpSpPr>
          <a:xfrm>
            <a:off x="-1060203" y="-1091388"/>
            <a:ext cx="11257431" cy="7368220"/>
            <a:chOff x="-1060203" y="-1091388"/>
            <a:chExt cx="11257431" cy="7368220"/>
          </a:xfrm>
        </p:grpSpPr>
        <p:sp>
          <p:nvSpPr>
            <p:cNvPr id="368" name="Google Shape;368;p33"/>
            <p:cNvSpPr/>
            <p:nvPr/>
          </p:nvSpPr>
          <p:spPr>
            <a:xfrm rot="2497583" flipH="1">
              <a:off x="8144208" y="434932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rot="2497583" flipH="1">
              <a:off x="-773517" y="-6984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3"/>
            <p:cNvGrpSpPr/>
            <p:nvPr/>
          </p:nvGrpSpPr>
          <p:grpSpPr>
            <a:xfrm>
              <a:off x="-73800" y="-66525"/>
              <a:ext cx="2084622" cy="3508732"/>
              <a:chOff x="-73800" y="-283950"/>
              <a:chExt cx="2084622" cy="3508732"/>
            </a:xfrm>
          </p:grpSpPr>
          <p:sp>
            <p:nvSpPr>
              <p:cNvPr id="371" name="Google Shape;371;p33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2" name="Google Shape;372;p33"/>
              <p:cNvSpPr/>
              <p:nvPr/>
            </p:nvSpPr>
            <p:spPr>
              <a:xfrm>
                <a:off x="573100" y="-283950"/>
                <a:ext cx="251575" cy="941925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37677" extrusionOk="0">
                    <a:moveTo>
                      <a:pt x="0" y="0"/>
                    </a:moveTo>
                    <a:cubicBezTo>
                      <a:pt x="1673" y="2754"/>
                      <a:pt x="9552" y="12129"/>
                      <a:pt x="10036" y="16523"/>
                    </a:cubicBezTo>
                    <a:cubicBezTo>
                      <a:pt x="10520" y="20917"/>
                      <a:pt x="4379" y="23697"/>
                      <a:pt x="2903" y="26362"/>
                    </a:cubicBezTo>
                    <a:cubicBezTo>
                      <a:pt x="1427" y="29027"/>
                      <a:pt x="-8" y="30626"/>
                      <a:pt x="1181" y="32512"/>
                    </a:cubicBezTo>
                    <a:cubicBezTo>
                      <a:pt x="2370" y="34398"/>
                      <a:pt x="8560" y="36816"/>
                      <a:pt x="10036" y="37677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3" name="Google Shape;373;p33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4" name="Google Shape;374;p33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75" name="Google Shape;375;p33"/>
            <p:cNvSpPr/>
            <p:nvPr/>
          </p:nvSpPr>
          <p:spPr>
            <a:xfrm>
              <a:off x="5434200" y="4079425"/>
              <a:ext cx="3965162" cy="1162605"/>
            </a:xfrm>
            <a:custGeom>
              <a:avLst/>
              <a:gdLst/>
              <a:ahLst/>
              <a:cxnLst/>
              <a:rect l="l" t="t" r="r" b="b"/>
              <a:pathLst>
                <a:path w="144503" h="42369" extrusionOk="0">
                  <a:moveTo>
                    <a:pt x="0" y="42369"/>
                  </a:moveTo>
                  <a:cubicBezTo>
                    <a:pt x="1296" y="41346"/>
                    <a:pt x="5185" y="37593"/>
                    <a:pt x="7778" y="36228"/>
                  </a:cubicBezTo>
                  <a:cubicBezTo>
                    <a:pt x="10371" y="34863"/>
                    <a:pt x="12315" y="34659"/>
                    <a:pt x="15556" y="34181"/>
                  </a:cubicBezTo>
                  <a:cubicBezTo>
                    <a:pt x="18797" y="33704"/>
                    <a:pt x="24152" y="34114"/>
                    <a:pt x="27222" y="33363"/>
                  </a:cubicBezTo>
                  <a:cubicBezTo>
                    <a:pt x="30292" y="32613"/>
                    <a:pt x="32033" y="30667"/>
                    <a:pt x="33977" y="29678"/>
                  </a:cubicBezTo>
                  <a:cubicBezTo>
                    <a:pt x="35922" y="28689"/>
                    <a:pt x="36365" y="27870"/>
                    <a:pt x="38889" y="27427"/>
                  </a:cubicBezTo>
                  <a:cubicBezTo>
                    <a:pt x="41413" y="26984"/>
                    <a:pt x="46053" y="27018"/>
                    <a:pt x="49123" y="27018"/>
                  </a:cubicBezTo>
                  <a:cubicBezTo>
                    <a:pt x="52193" y="27018"/>
                    <a:pt x="54342" y="27768"/>
                    <a:pt x="57310" y="27427"/>
                  </a:cubicBezTo>
                  <a:cubicBezTo>
                    <a:pt x="60278" y="27086"/>
                    <a:pt x="64337" y="26506"/>
                    <a:pt x="66930" y="24971"/>
                  </a:cubicBezTo>
                  <a:cubicBezTo>
                    <a:pt x="69523" y="23436"/>
                    <a:pt x="71092" y="20195"/>
                    <a:pt x="72866" y="18216"/>
                  </a:cubicBezTo>
                  <a:cubicBezTo>
                    <a:pt x="74640" y="16238"/>
                    <a:pt x="75288" y="14158"/>
                    <a:pt x="77573" y="13100"/>
                  </a:cubicBezTo>
                  <a:cubicBezTo>
                    <a:pt x="79859" y="12043"/>
                    <a:pt x="83679" y="12110"/>
                    <a:pt x="86579" y="11871"/>
                  </a:cubicBezTo>
                  <a:cubicBezTo>
                    <a:pt x="89479" y="11632"/>
                    <a:pt x="90536" y="12179"/>
                    <a:pt x="94971" y="11667"/>
                  </a:cubicBezTo>
                  <a:cubicBezTo>
                    <a:pt x="99406" y="11155"/>
                    <a:pt x="109094" y="9995"/>
                    <a:pt x="113187" y="8801"/>
                  </a:cubicBezTo>
                  <a:cubicBezTo>
                    <a:pt x="117281" y="7607"/>
                    <a:pt x="116496" y="5561"/>
                    <a:pt x="119532" y="4503"/>
                  </a:cubicBezTo>
                  <a:cubicBezTo>
                    <a:pt x="122568" y="3446"/>
                    <a:pt x="128503" y="2797"/>
                    <a:pt x="131403" y="2456"/>
                  </a:cubicBezTo>
                  <a:cubicBezTo>
                    <a:pt x="134303" y="2115"/>
                    <a:pt x="134747" y="2865"/>
                    <a:pt x="136930" y="2456"/>
                  </a:cubicBezTo>
                  <a:cubicBezTo>
                    <a:pt x="139113" y="2047"/>
                    <a:pt x="143241" y="409"/>
                    <a:pt x="144503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Google Shape;376;p33"/>
            <p:cNvSpPr/>
            <p:nvPr/>
          </p:nvSpPr>
          <p:spPr>
            <a:xfrm>
              <a:off x="7179650" y="4799700"/>
              <a:ext cx="758219" cy="442316"/>
            </a:xfrm>
            <a:custGeom>
              <a:avLst/>
              <a:gdLst/>
              <a:ahLst/>
              <a:cxnLst/>
              <a:rect l="l" t="t" r="r" b="b"/>
              <a:pathLst>
                <a:path w="14737" h="8597" extrusionOk="0">
                  <a:moveTo>
                    <a:pt x="0" y="0"/>
                  </a:moveTo>
                  <a:cubicBezTo>
                    <a:pt x="1910" y="478"/>
                    <a:pt x="9006" y="1433"/>
                    <a:pt x="11462" y="2866"/>
                  </a:cubicBezTo>
                  <a:cubicBezTo>
                    <a:pt x="13918" y="4299"/>
                    <a:pt x="14191" y="7642"/>
                    <a:pt x="14737" y="8597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7" name="Google Shape;377;p33"/>
            <p:cNvSpPr/>
            <p:nvPr/>
          </p:nvSpPr>
          <p:spPr>
            <a:xfrm>
              <a:off x="7972225" y="4165200"/>
              <a:ext cx="908250" cy="1095025"/>
            </a:xfrm>
            <a:custGeom>
              <a:avLst/>
              <a:gdLst/>
              <a:ahLst/>
              <a:cxnLst/>
              <a:rect l="l" t="t" r="r" b="b"/>
              <a:pathLst>
                <a:path w="36330" h="43801" extrusionOk="0">
                  <a:moveTo>
                    <a:pt x="36023" y="0"/>
                  </a:moveTo>
                  <a:cubicBezTo>
                    <a:pt x="36023" y="1296"/>
                    <a:pt x="36637" y="5527"/>
                    <a:pt x="36023" y="7778"/>
                  </a:cubicBezTo>
                  <a:cubicBezTo>
                    <a:pt x="35409" y="10030"/>
                    <a:pt x="33499" y="11872"/>
                    <a:pt x="32339" y="13509"/>
                  </a:cubicBezTo>
                  <a:cubicBezTo>
                    <a:pt x="31179" y="15146"/>
                    <a:pt x="29610" y="15351"/>
                    <a:pt x="29064" y="17602"/>
                  </a:cubicBezTo>
                  <a:cubicBezTo>
                    <a:pt x="28518" y="19854"/>
                    <a:pt x="29064" y="24289"/>
                    <a:pt x="29064" y="27018"/>
                  </a:cubicBezTo>
                  <a:cubicBezTo>
                    <a:pt x="29064" y="29747"/>
                    <a:pt x="30087" y="32408"/>
                    <a:pt x="29064" y="33977"/>
                  </a:cubicBezTo>
                  <a:cubicBezTo>
                    <a:pt x="28041" y="35546"/>
                    <a:pt x="25312" y="35751"/>
                    <a:pt x="22924" y="36433"/>
                  </a:cubicBezTo>
                  <a:cubicBezTo>
                    <a:pt x="20536" y="37115"/>
                    <a:pt x="17876" y="37388"/>
                    <a:pt x="14737" y="38070"/>
                  </a:cubicBezTo>
                  <a:cubicBezTo>
                    <a:pt x="11599" y="38752"/>
                    <a:pt x="6549" y="39571"/>
                    <a:pt x="4093" y="40526"/>
                  </a:cubicBezTo>
                  <a:cubicBezTo>
                    <a:pt x="1637" y="41481"/>
                    <a:pt x="682" y="43255"/>
                    <a:pt x="0" y="438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8" name="Google Shape;378;p33"/>
            <p:cNvSpPr/>
            <p:nvPr/>
          </p:nvSpPr>
          <p:spPr>
            <a:xfrm>
              <a:off x="8135950" y="4390350"/>
              <a:ext cx="1064325" cy="890350"/>
            </a:xfrm>
            <a:custGeom>
              <a:avLst/>
              <a:gdLst/>
              <a:ahLst/>
              <a:cxnLst/>
              <a:rect l="l" t="t" r="r" b="b"/>
              <a:pathLst>
                <a:path w="42573" h="35614" extrusionOk="0">
                  <a:moveTo>
                    <a:pt x="0" y="0"/>
                  </a:moveTo>
                  <a:cubicBezTo>
                    <a:pt x="546" y="2183"/>
                    <a:pt x="1501" y="10370"/>
                    <a:pt x="3275" y="13099"/>
                  </a:cubicBezTo>
                  <a:cubicBezTo>
                    <a:pt x="5049" y="15828"/>
                    <a:pt x="7915" y="15555"/>
                    <a:pt x="10644" y="16374"/>
                  </a:cubicBezTo>
                  <a:cubicBezTo>
                    <a:pt x="13373" y="17193"/>
                    <a:pt x="16852" y="17125"/>
                    <a:pt x="19649" y="18012"/>
                  </a:cubicBezTo>
                  <a:cubicBezTo>
                    <a:pt x="22446" y="18899"/>
                    <a:pt x="25176" y="20400"/>
                    <a:pt x="27427" y="21696"/>
                  </a:cubicBezTo>
                  <a:cubicBezTo>
                    <a:pt x="29679" y="22992"/>
                    <a:pt x="31248" y="23947"/>
                    <a:pt x="33158" y="25789"/>
                  </a:cubicBezTo>
                  <a:cubicBezTo>
                    <a:pt x="35068" y="27631"/>
                    <a:pt x="37320" y="31111"/>
                    <a:pt x="38889" y="32748"/>
                  </a:cubicBezTo>
                  <a:cubicBezTo>
                    <a:pt x="40458" y="34386"/>
                    <a:pt x="41959" y="35136"/>
                    <a:pt x="42573" y="35614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title" idx="2"/>
          </p:nvPr>
        </p:nvSpPr>
        <p:spPr>
          <a:xfrm>
            <a:off x="1399475" y="1487388"/>
            <a:ext cx="2618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 idx="3"/>
          </p:nvPr>
        </p:nvSpPr>
        <p:spPr>
          <a:xfrm>
            <a:off x="1399476" y="1888701"/>
            <a:ext cx="2618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"/>
          </p:nvPr>
        </p:nvSpPr>
        <p:spPr>
          <a:xfrm>
            <a:off x="1399475" y="2910588"/>
            <a:ext cx="2618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3" name="Google Shape;383;p33"/>
          <p:cNvSpPr txBox="1">
            <a:spLocks noGrp="1"/>
          </p:cNvSpPr>
          <p:nvPr>
            <p:ph type="title" idx="5"/>
          </p:nvPr>
        </p:nvSpPr>
        <p:spPr>
          <a:xfrm>
            <a:off x="1399476" y="3311901"/>
            <a:ext cx="2618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4838938" y="2834502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title" idx="2"/>
          </p:nvPr>
        </p:nvSpPr>
        <p:spPr>
          <a:xfrm>
            <a:off x="4838937" y="3289902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title" idx="3"/>
          </p:nvPr>
        </p:nvSpPr>
        <p:spPr>
          <a:xfrm>
            <a:off x="2089950" y="2834502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title" idx="4"/>
          </p:nvPr>
        </p:nvSpPr>
        <p:spPr>
          <a:xfrm>
            <a:off x="2089850" y="3289902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389" name="Google Shape;389;p34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390" name="Google Shape;390;p34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" name="Google Shape;391;p34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392" name="Google Shape;392;p34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93" name="Google Shape;393;p34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394" name="Google Shape;394;p34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5" name="Google Shape;395;p34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6" name="Google Shape;396;p34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7" name="Google Shape;397;p34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98" name="Google Shape;398;p34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" name="Google Shape;399;p34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0" name="Google Shape;400;p34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01" name="Google Shape;401;p34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34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403" name="Google Shape;403;p34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5" name="Google Shape;405;p34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6" name="Google Shape;406;p34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7" name="Google Shape;407;p34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" name="Google Shape;409;p34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" name="Google Shape;410;p34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1" name="Google Shape;411;p34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412" name="Google Shape;412;p34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3" name="Google Shape;413;p34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4" name="Google Shape;414;p34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15" name="Google Shape;415;p34"/>
          <p:cNvSpPr txBox="1">
            <a:spLocks noGrp="1"/>
          </p:cNvSpPr>
          <p:nvPr>
            <p:ph type="title" idx="5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5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418" name="Google Shape;418;p35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35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420" name="Google Shape;420;p35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21" name="Google Shape;421;p35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422" name="Google Shape;422;p35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3" name="Google Shape;423;p35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4" name="Google Shape;424;p35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5" name="Google Shape;425;p35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26" name="Google Shape;426;p35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7" name="Google Shape;427;p35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8" name="Google Shape;428;p35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29" name="Google Shape;429;p35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758850" y="557775"/>
            <a:ext cx="7626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5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871045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3"/>
          </p:nvPr>
        </p:nvSpPr>
        <p:spPr>
          <a:xfrm>
            <a:off x="3464413" y="2443650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4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34" name="Google Shape;434;p35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871095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 idx="6"/>
          </p:nvPr>
        </p:nvSpPr>
        <p:spPr>
          <a:xfrm>
            <a:off x="715425" y="2443650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6" name="Google Shape;436;p35"/>
          <p:cNvSpPr txBox="1">
            <a:spLocks noGrp="1"/>
          </p:cNvSpPr>
          <p:nvPr>
            <p:ph type="title" idx="7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871045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35"/>
          <p:cNvSpPr txBox="1">
            <a:spLocks noGrp="1"/>
          </p:cNvSpPr>
          <p:nvPr>
            <p:ph type="title" idx="9"/>
          </p:nvPr>
        </p:nvSpPr>
        <p:spPr>
          <a:xfrm>
            <a:off x="6213425" y="2443650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9" name="Google Shape;439;p35"/>
          <p:cNvSpPr txBox="1">
            <a:spLocks noGrp="1"/>
          </p:cNvSpPr>
          <p:nvPr>
            <p:ph type="title" idx="13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3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6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442" name="Google Shape;442;p36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36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444" name="Google Shape;444;p36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45" name="Google Shape;445;p36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446" name="Google Shape;446;p36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7" name="Google Shape;447;p36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8" name="Google Shape;448;p36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9" name="Google Shape;449;p36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50" name="Google Shape;450;p36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1" name="Google Shape;451;p36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2" name="Google Shape;452;p36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68343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3278775" y="2443650"/>
            <a:ext cx="2586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6" name="Google Shape;456;p36"/>
          <p:cNvSpPr txBox="1">
            <a:spLocks noGrp="1"/>
          </p:cNvSpPr>
          <p:nvPr>
            <p:ph type="title" idx="4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68348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36"/>
          <p:cNvSpPr txBox="1">
            <a:spLocks noGrp="1"/>
          </p:cNvSpPr>
          <p:nvPr>
            <p:ph type="title" idx="6"/>
          </p:nvPr>
        </p:nvSpPr>
        <p:spPr>
          <a:xfrm>
            <a:off x="529675" y="2443650"/>
            <a:ext cx="2586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36"/>
          <p:cNvSpPr txBox="1">
            <a:spLocks noGrp="1"/>
          </p:cNvSpPr>
          <p:nvPr>
            <p:ph type="title" idx="7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68343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1" name="Google Shape;461;p36"/>
          <p:cNvSpPr txBox="1">
            <a:spLocks noGrp="1"/>
          </p:cNvSpPr>
          <p:nvPr>
            <p:ph type="title" idx="9"/>
          </p:nvPr>
        </p:nvSpPr>
        <p:spPr>
          <a:xfrm>
            <a:off x="6027725" y="2443650"/>
            <a:ext cx="2586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2" name="Google Shape;462;p36"/>
          <p:cNvSpPr txBox="1">
            <a:spLocks noGrp="1"/>
          </p:cNvSpPr>
          <p:nvPr>
            <p:ph type="title" idx="13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7"/>
          <p:cNvGrpSpPr/>
          <p:nvPr/>
        </p:nvGrpSpPr>
        <p:grpSpPr>
          <a:xfrm>
            <a:off x="-2191523" y="1390225"/>
            <a:ext cx="12218996" cy="5082224"/>
            <a:chOff x="-2191523" y="1390225"/>
            <a:chExt cx="12218996" cy="5082224"/>
          </a:xfrm>
        </p:grpSpPr>
        <p:sp>
          <p:nvSpPr>
            <p:cNvPr id="465" name="Google Shape;465;p37"/>
            <p:cNvSpPr/>
            <p:nvPr/>
          </p:nvSpPr>
          <p:spPr>
            <a:xfrm rot="-1492155" flipH="1">
              <a:off x="-1921513" y="4047528"/>
              <a:ext cx="2854305" cy="19134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36235" y="4400575"/>
              <a:ext cx="306175" cy="808475"/>
            </a:xfrm>
            <a:custGeom>
              <a:avLst/>
              <a:gdLst/>
              <a:ahLst/>
              <a:cxnLst/>
              <a:rect l="l" t="t" r="r" b="b"/>
              <a:pathLst>
                <a:path w="12247" h="32339" extrusionOk="0">
                  <a:moveTo>
                    <a:pt x="9791" y="0"/>
                  </a:moveTo>
                  <a:cubicBezTo>
                    <a:pt x="8699" y="682"/>
                    <a:pt x="4844" y="2150"/>
                    <a:pt x="3241" y="4094"/>
                  </a:cubicBezTo>
                  <a:cubicBezTo>
                    <a:pt x="1638" y="6039"/>
                    <a:pt x="512" y="9313"/>
                    <a:pt x="171" y="11667"/>
                  </a:cubicBezTo>
                  <a:cubicBezTo>
                    <a:pt x="-170" y="14021"/>
                    <a:pt x="239" y="16614"/>
                    <a:pt x="1194" y="18217"/>
                  </a:cubicBezTo>
                  <a:cubicBezTo>
                    <a:pt x="2149" y="19820"/>
                    <a:pt x="4196" y="20332"/>
                    <a:pt x="5902" y="21287"/>
                  </a:cubicBezTo>
                  <a:cubicBezTo>
                    <a:pt x="7608" y="22242"/>
                    <a:pt x="10439" y="22584"/>
                    <a:pt x="11428" y="23948"/>
                  </a:cubicBezTo>
                  <a:cubicBezTo>
                    <a:pt x="12417" y="25313"/>
                    <a:pt x="11702" y="28076"/>
                    <a:pt x="11838" y="29474"/>
                  </a:cubicBezTo>
                  <a:cubicBezTo>
                    <a:pt x="11975" y="30873"/>
                    <a:pt x="12179" y="31862"/>
                    <a:pt x="12247" y="3233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7" name="Google Shape;467;p37"/>
            <p:cNvSpPr/>
            <p:nvPr/>
          </p:nvSpPr>
          <p:spPr>
            <a:xfrm>
              <a:off x="5826025" y="1390225"/>
              <a:ext cx="4201448" cy="2816541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-40925" y="3126450"/>
              <a:ext cx="4062850" cy="2123550"/>
            </a:xfrm>
            <a:custGeom>
              <a:avLst/>
              <a:gdLst/>
              <a:ahLst/>
              <a:cxnLst/>
              <a:rect l="l" t="t" r="r" b="b"/>
              <a:pathLst>
                <a:path w="162514" h="84942" extrusionOk="0">
                  <a:moveTo>
                    <a:pt x="0" y="0"/>
                  </a:moveTo>
                  <a:cubicBezTo>
                    <a:pt x="1092" y="2149"/>
                    <a:pt x="3888" y="10302"/>
                    <a:pt x="6549" y="12895"/>
                  </a:cubicBezTo>
                  <a:cubicBezTo>
                    <a:pt x="9210" y="15488"/>
                    <a:pt x="13303" y="13953"/>
                    <a:pt x="15964" y="15556"/>
                  </a:cubicBezTo>
                  <a:cubicBezTo>
                    <a:pt x="18625" y="17159"/>
                    <a:pt x="21184" y="20434"/>
                    <a:pt x="22514" y="22515"/>
                  </a:cubicBezTo>
                  <a:cubicBezTo>
                    <a:pt x="23845" y="24596"/>
                    <a:pt x="23708" y="26472"/>
                    <a:pt x="23947" y="28041"/>
                  </a:cubicBezTo>
                  <a:cubicBezTo>
                    <a:pt x="24186" y="29610"/>
                    <a:pt x="24459" y="28996"/>
                    <a:pt x="23947" y="31930"/>
                  </a:cubicBezTo>
                  <a:cubicBezTo>
                    <a:pt x="23435" y="34864"/>
                    <a:pt x="21321" y="42744"/>
                    <a:pt x="20877" y="45644"/>
                  </a:cubicBezTo>
                  <a:cubicBezTo>
                    <a:pt x="20434" y="48544"/>
                    <a:pt x="21081" y="47486"/>
                    <a:pt x="21286" y="49328"/>
                  </a:cubicBezTo>
                  <a:cubicBezTo>
                    <a:pt x="21491" y="51170"/>
                    <a:pt x="20604" y="54479"/>
                    <a:pt x="22105" y="56696"/>
                  </a:cubicBezTo>
                  <a:cubicBezTo>
                    <a:pt x="23606" y="58913"/>
                    <a:pt x="27802" y="61370"/>
                    <a:pt x="30292" y="62632"/>
                  </a:cubicBezTo>
                  <a:cubicBezTo>
                    <a:pt x="32782" y="63894"/>
                    <a:pt x="33567" y="63553"/>
                    <a:pt x="37046" y="64269"/>
                  </a:cubicBezTo>
                  <a:cubicBezTo>
                    <a:pt x="40526" y="64985"/>
                    <a:pt x="46837" y="65702"/>
                    <a:pt x="51169" y="66930"/>
                  </a:cubicBezTo>
                  <a:cubicBezTo>
                    <a:pt x="55501" y="68158"/>
                    <a:pt x="60754" y="70308"/>
                    <a:pt x="63040" y="71638"/>
                  </a:cubicBezTo>
                  <a:cubicBezTo>
                    <a:pt x="65326" y="72969"/>
                    <a:pt x="63553" y="74129"/>
                    <a:pt x="64883" y="74913"/>
                  </a:cubicBezTo>
                  <a:cubicBezTo>
                    <a:pt x="66214" y="75698"/>
                    <a:pt x="66895" y="76038"/>
                    <a:pt x="71023" y="76345"/>
                  </a:cubicBezTo>
                  <a:cubicBezTo>
                    <a:pt x="75151" y="76652"/>
                    <a:pt x="83168" y="76891"/>
                    <a:pt x="89649" y="76755"/>
                  </a:cubicBezTo>
                  <a:cubicBezTo>
                    <a:pt x="96131" y="76619"/>
                    <a:pt x="104659" y="75118"/>
                    <a:pt x="109912" y="75527"/>
                  </a:cubicBezTo>
                  <a:cubicBezTo>
                    <a:pt x="115165" y="75936"/>
                    <a:pt x="118508" y="78427"/>
                    <a:pt x="121169" y="79211"/>
                  </a:cubicBezTo>
                  <a:cubicBezTo>
                    <a:pt x="123830" y="79996"/>
                    <a:pt x="122670" y="81053"/>
                    <a:pt x="125877" y="80234"/>
                  </a:cubicBezTo>
                  <a:cubicBezTo>
                    <a:pt x="129084" y="79415"/>
                    <a:pt x="136213" y="74367"/>
                    <a:pt x="140409" y="74299"/>
                  </a:cubicBezTo>
                  <a:cubicBezTo>
                    <a:pt x="144605" y="74231"/>
                    <a:pt x="148289" y="78392"/>
                    <a:pt x="151052" y="79825"/>
                  </a:cubicBezTo>
                  <a:cubicBezTo>
                    <a:pt x="153815" y="81258"/>
                    <a:pt x="155078" y="82042"/>
                    <a:pt x="156988" y="82895"/>
                  </a:cubicBezTo>
                  <a:cubicBezTo>
                    <a:pt x="158898" y="83748"/>
                    <a:pt x="161593" y="84601"/>
                    <a:pt x="162514" y="8494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758775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7"/>
          <p:cNvSpPr txBox="1">
            <a:spLocks noGrp="1"/>
          </p:cNvSpPr>
          <p:nvPr>
            <p:ph type="title" idx="2"/>
          </p:nvPr>
        </p:nvSpPr>
        <p:spPr>
          <a:xfrm>
            <a:off x="1335850" y="117180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37"/>
          <p:cNvSpPr txBox="1">
            <a:spLocks noGrp="1"/>
          </p:cNvSpPr>
          <p:nvPr>
            <p:ph type="title" idx="3"/>
          </p:nvPr>
        </p:nvSpPr>
        <p:spPr>
          <a:xfrm>
            <a:off x="1335850" y="16272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2" name="Google Shape;472;p37"/>
          <p:cNvSpPr txBox="1">
            <a:spLocks noGrp="1"/>
          </p:cNvSpPr>
          <p:nvPr>
            <p:ph type="title" idx="4"/>
          </p:nvPr>
        </p:nvSpPr>
        <p:spPr>
          <a:xfrm>
            <a:off x="1335900" y="328440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37"/>
          <p:cNvSpPr txBox="1">
            <a:spLocks noGrp="1"/>
          </p:cNvSpPr>
          <p:nvPr>
            <p:ph type="title" idx="5"/>
          </p:nvPr>
        </p:nvSpPr>
        <p:spPr>
          <a:xfrm>
            <a:off x="1335850" y="37398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4" name="Google Shape;474;p37"/>
          <p:cNvSpPr txBox="1">
            <a:spLocks noGrp="1"/>
          </p:cNvSpPr>
          <p:nvPr>
            <p:ph type="title" idx="6"/>
          </p:nvPr>
        </p:nvSpPr>
        <p:spPr>
          <a:xfrm>
            <a:off x="1335700" y="2228100"/>
            <a:ext cx="25191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37"/>
          <p:cNvSpPr txBox="1">
            <a:spLocks noGrp="1"/>
          </p:cNvSpPr>
          <p:nvPr>
            <p:ph type="title" idx="7"/>
          </p:nvPr>
        </p:nvSpPr>
        <p:spPr>
          <a:xfrm>
            <a:off x="1335850" y="26835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8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478" name="Google Shape;478;p38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0" name="Google Shape;480;p38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" name="Google Shape;481;p38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2" name="Google Shape;482;p38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4" name="Google Shape;484;p38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5" name="Google Shape;485;p38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6" name="Google Shape;486;p38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487" name="Google Shape;487;p38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8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8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90" name="Google Shape;490;p38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38"/>
          <p:cNvSpPr txBox="1">
            <a:spLocks noGrp="1"/>
          </p:cNvSpPr>
          <p:nvPr>
            <p:ph type="title" idx="2"/>
          </p:nvPr>
        </p:nvSpPr>
        <p:spPr>
          <a:xfrm>
            <a:off x="4782863" y="2054650"/>
            <a:ext cx="293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2" name="Google Shape;492;p38"/>
          <p:cNvSpPr txBox="1">
            <a:spLocks noGrp="1"/>
          </p:cNvSpPr>
          <p:nvPr>
            <p:ph type="title" idx="3"/>
          </p:nvPr>
        </p:nvSpPr>
        <p:spPr>
          <a:xfrm>
            <a:off x="4935262" y="13490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3" name="Google Shape;493;p38"/>
          <p:cNvSpPr txBox="1">
            <a:spLocks noGrp="1"/>
          </p:cNvSpPr>
          <p:nvPr>
            <p:ph type="title" idx="4"/>
          </p:nvPr>
        </p:nvSpPr>
        <p:spPr>
          <a:xfrm>
            <a:off x="1430139" y="2054650"/>
            <a:ext cx="2726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4" name="Google Shape;494;p38"/>
          <p:cNvSpPr txBox="1">
            <a:spLocks noGrp="1"/>
          </p:cNvSpPr>
          <p:nvPr>
            <p:ph type="title" idx="5"/>
          </p:nvPr>
        </p:nvSpPr>
        <p:spPr>
          <a:xfrm>
            <a:off x="1582537" y="13490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5" name="Google Shape;495;p38"/>
          <p:cNvSpPr txBox="1">
            <a:spLocks noGrp="1"/>
          </p:cNvSpPr>
          <p:nvPr>
            <p:ph type="title" idx="6"/>
          </p:nvPr>
        </p:nvSpPr>
        <p:spPr>
          <a:xfrm>
            <a:off x="4782863" y="3630250"/>
            <a:ext cx="293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6" name="Google Shape;496;p38"/>
          <p:cNvSpPr txBox="1">
            <a:spLocks noGrp="1"/>
          </p:cNvSpPr>
          <p:nvPr>
            <p:ph type="title" idx="7"/>
          </p:nvPr>
        </p:nvSpPr>
        <p:spPr>
          <a:xfrm>
            <a:off x="4935262" y="29246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7" name="Google Shape;497;p38"/>
          <p:cNvSpPr txBox="1">
            <a:spLocks noGrp="1"/>
          </p:cNvSpPr>
          <p:nvPr>
            <p:ph type="title" idx="8"/>
          </p:nvPr>
        </p:nvSpPr>
        <p:spPr>
          <a:xfrm>
            <a:off x="1430139" y="3630250"/>
            <a:ext cx="2726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38"/>
          <p:cNvSpPr txBox="1">
            <a:spLocks noGrp="1"/>
          </p:cNvSpPr>
          <p:nvPr>
            <p:ph type="title" idx="9"/>
          </p:nvPr>
        </p:nvSpPr>
        <p:spPr>
          <a:xfrm>
            <a:off x="1582537" y="29246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9"/>
          <p:cNvGrpSpPr/>
          <p:nvPr/>
        </p:nvGrpSpPr>
        <p:grpSpPr>
          <a:xfrm>
            <a:off x="-1084412" y="-61400"/>
            <a:ext cx="10269338" cy="3993925"/>
            <a:chOff x="-1084412" y="-61400"/>
            <a:chExt cx="10269338" cy="3993925"/>
          </a:xfrm>
        </p:grpSpPr>
        <p:sp>
          <p:nvSpPr>
            <p:cNvPr id="501" name="Google Shape;501;p39"/>
            <p:cNvSpPr/>
            <p:nvPr/>
          </p:nvSpPr>
          <p:spPr>
            <a:xfrm>
              <a:off x="-1084412" y="1210975"/>
              <a:ext cx="3721900" cy="2721550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2" name="Google Shape;502;p39"/>
            <p:cNvGrpSpPr/>
            <p:nvPr/>
          </p:nvGrpSpPr>
          <p:grpSpPr>
            <a:xfrm>
              <a:off x="7148375" y="-61400"/>
              <a:ext cx="2036550" cy="1103125"/>
              <a:chOff x="7148375" y="-61400"/>
              <a:chExt cx="2036550" cy="1103125"/>
            </a:xfrm>
          </p:grpSpPr>
          <p:sp>
            <p:nvSpPr>
              <p:cNvPr id="503" name="Google Shape;503;p39"/>
              <p:cNvSpPr/>
              <p:nvPr/>
            </p:nvSpPr>
            <p:spPr>
              <a:xfrm>
                <a:off x="7936400" y="347950"/>
                <a:ext cx="124342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49737" h="5936" extrusionOk="0">
                    <a:moveTo>
                      <a:pt x="0" y="5936"/>
                    </a:moveTo>
                    <a:cubicBezTo>
                      <a:pt x="2149" y="5663"/>
                      <a:pt x="8904" y="4878"/>
                      <a:pt x="12895" y="4298"/>
                    </a:cubicBezTo>
                    <a:cubicBezTo>
                      <a:pt x="16886" y="3718"/>
                      <a:pt x="20536" y="2422"/>
                      <a:pt x="23947" y="2456"/>
                    </a:cubicBezTo>
                    <a:cubicBezTo>
                      <a:pt x="27358" y="2490"/>
                      <a:pt x="30497" y="4264"/>
                      <a:pt x="33362" y="4503"/>
                    </a:cubicBezTo>
                    <a:cubicBezTo>
                      <a:pt x="36228" y="4742"/>
                      <a:pt x="38957" y="4435"/>
                      <a:pt x="41140" y="3889"/>
                    </a:cubicBezTo>
                    <a:cubicBezTo>
                      <a:pt x="43323" y="3343"/>
                      <a:pt x="45029" y="1876"/>
                      <a:pt x="46462" y="1228"/>
                    </a:cubicBezTo>
                    <a:cubicBezTo>
                      <a:pt x="47895" y="580"/>
                      <a:pt x="49191" y="205"/>
                      <a:pt x="49737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39"/>
              <p:cNvSpPr/>
              <p:nvPr/>
            </p:nvSpPr>
            <p:spPr>
              <a:xfrm>
                <a:off x="7148375" y="-61400"/>
                <a:ext cx="2036550" cy="1103125"/>
              </a:xfrm>
              <a:custGeom>
                <a:avLst/>
                <a:gdLst/>
                <a:ahLst/>
                <a:cxnLst/>
                <a:rect l="l" t="t" r="r" b="b"/>
                <a:pathLst>
                  <a:path w="81462" h="44125" extrusionOk="0">
                    <a:moveTo>
                      <a:pt x="0" y="0"/>
                    </a:moveTo>
                    <a:cubicBezTo>
                      <a:pt x="1808" y="1365"/>
                      <a:pt x="8358" y="6038"/>
                      <a:pt x="10848" y="8187"/>
                    </a:cubicBezTo>
                    <a:cubicBezTo>
                      <a:pt x="13338" y="10336"/>
                      <a:pt x="13305" y="12076"/>
                      <a:pt x="14942" y="12895"/>
                    </a:cubicBezTo>
                    <a:cubicBezTo>
                      <a:pt x="16580" y="13714"/>
                      <a:pt x="18046" y="12724"/>
                      <a:pt x="20673" y="13099"/>
                    </a:cubicBezTo>
                    <a:cubicBezTo>
                      <a:pt x="23300" y="13474"/>
                      <a:pt x="29065" y="13918"/>
                      <a:pt x="30702" y="15146"/>
                    </a:cubicBezTo>
                    <a:cubicBezTo>
                      <a:pt x="32340" y="16374"/>
                      <a:pt x="29713" y="18148"/>
                      <a:pt x="30498" y="20468"/>
                    </a:cubicBezTo>
                    <a:cubicBezTo>
                      <a:pt x="31283" y="22788"/>
                      <a:pt x="33432" y="27017"/>
                      <a:pt x="35410" y="29064"/>
                    </a:cubicBezTo>
                    <a:cubicBezTo>
                      <a:pt x="37389" y="31111"/>
                      <a:pt x="39435" y="32202"/>
                      <a:pt x="42369" y="32748"/>
                    </a:cubicBezTo>
                    <a:cubicBezTo>
                      <a:pt x="45303" y="33294"/>
                      <a:pt x="50112" y="32203"/>
                      <a:pt x="53012" y="32339"/>
                    </a:cubicBezTo>
                    <a:cubicBezTo>
                      <a:pt x="55912" y="32476"/>
                      <a:pt x="58164" y="32782"/>
                      <a:pt x="59767" y="33567"/>
                    </a:cubicBezTo>
                    <a:cubicBezTo>
                      <a:pt x="61370" y="34352"/>
                      <a:pt x="60483" y="35410"/>
                      <a:pt x="62632" y="37047"/>
                    </a:cubicBezTo>
                    <a:cubicBezTo>
                      <a:pt x="64781" y="38685"/>
                      <a:pt x="70068" y="42232"/>
                      <a:pt x="72661" y="43392"/>
                    </a:cubicBezTo>
                    <a:cubicBezTo>
                      <a:pt x="75254" y="44552"/>
                      <a:pt x="76721" y="43972"/>
                      <a:pt x="78188" y="44006"/>
                    </a:cubicBezTo>
                    <a:cubicBezTo>
                      <a:pt x="79655" y="44040"/>
                      <a:pt x="80916" y="43664"/>
                      <a:pt x="81462" y="43596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505" name="Google Shape;505;p39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39"/>
          <p:cNvSpPr txBox="1">
            <a:spLocks noGrp="1"/>
          </p:cNvSpPr>
          <p:nvPr>
            <p:ph type="title" idx="2"/>
          </p:nvPr>
        </p:nvSpPr>
        <p:spPr>
          <a:xfrm>
            <a:off x="6493415" y="1922501"/>
            <a:ext cx="1937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title" idx="3"/>
          </p:nvPr>
        </p:nvSpPr>
        <p:spPr>
          <a:xfrm>
            <a:off x="6493421" y="2301700"/>
            <a:ext cx="193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title" idx="4"/>
          </p:nvPr>
        </p:nvSpPr>
        <p:spPr>
          <a:xfrm>
            <a:off x="4315700" y="1922501"/>
            <a:ext cx="1937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title" idx="5"/>
          </p:nvPr>
        </p:nvSpPr>
        <p:spPr>
          <a:xfrm>
            <a:off x="4315700" y="2301700"/>
            <a:ext cx="193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title" idx="6"/>
          </p:nvPr>
        </p:nvSpPr>
        <p:spPr>
          <a:xfrm>
            <a:off x="6493415" y="3647524"/>
            <a:ext cx="1937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title" idx="7"/>
          </p:nvPr>
        </p:nvSpPr>
        <p:spPr>
          <a:xfrm>
            <a:off x="6493421" y="4026725"/>
            <a:ext cx="193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title" idx="8"/>
          </p:nvPr>
        </p:nvSpPr>
        <p:spPr>
          <a:xfrm>
            <a:off x="4315700" y="3647524"/>
            <a:ext cx="1937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idx="9"/>
          </p:nvPr>
        </p:nvSpPr>
        <p:spPr>
          <a:xfrm>
            <a:off x="4315700" y="4026725"/>
            <a:ext cx="193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40"/>
          <p:cNvGrpSpPr/>
          <p:nvPr/>
        </p:nvGrpSpPr>
        <p:grpSpPr>
          <a:xfrm flipH="1">
            <a:off x="-592902" y="-781815"/>
            <a:ext cx="10474229" cy="6524585"/>
            <a:chOff x="-1099858" y="-733665"/>
            <a:chExt cx="10474229" cy="6524585"/>
          </a:xfrm>
        </p:grpSpPr>
        <p:sp>
          <p:nvSpPr>
            <p:cNvPr id="516" name="Google Shape;516;p40"/>
            <p:cNvSpPr/>
            <p:nvPr/>
          </p:nvSpPr>
          <p:spPr>
            <a:xfrm rot="-1313511">
              <a:off x="-906691" y="-425295"/>
              <a:ext cx="1926554" cy="1408746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40"/>
            <p:cNvGrpSpPr/>
            <p:nvPr/>
          </p:nvGrpSpPr>
          <p:grpSpPr>
            <a:xfrm rot="10800000" flipH="1">
              <a:off x="-487881" y="-347535"/>
              <a:ext cx="9657456" cy="2600259"/>
              <a:chOff x="-487881" y="2966550"/>
              <a:chExt cx="9657456" cy="2600259"/>
            </a:xfrm>
          </p:grpSpPr>
          <p:sp>
            <p:nvSpPr>
              <p:cNvPr id="518" name="Google Shape;518;p40"/>
              <p:cNvSpPr/>
              <p:nvPr/>
            </p:nvSpPr>
            <p:spPr>
              <a:xfrm>
                <a:off x="8737575" y="4559200"/>
                <a:ext cx="150500" cy="66010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26404" extrusionOk="0">
                    <a:moveTo>
                      <a:pt x="1520" y="0"/>
                    </a:moveTo>
                    <a:cubicBezTo>
                      <a:pt x="2236" y="1399"/>
                      <a:pt x="5272" y="5765"/>
                      <a:pt x="5818" y="8392"/>
                    </a:cubicBezTo>
                    <a:cubicBezTo>
                      <a:pt x="6364" y="11019"/>
                      <a:pt x="5716" y="13407"/>
                      <a:pt x="4795" y="15761"/>
                    </a:cubicBezTo>
                    <a:cubicBezTo>
                      <a:pt x="3874" y="18115"/>
                      <a:pt x="1008" y="20741"/>
                      <a:pt x="292" y="22515"/>
                    </a:cubicBezTo>
                    <a:cubicBezTo>
                      <a:pt x="-424" y="24289"/>
                      <a:pt x="463" y="25756"/>
                      <a:pt x="497" y="26404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19" name="Google Shape;519;p40"/>
              <p:cNvGrpSpPr/>
              <p:nvPr/>
            </p:nvGrpSpPr>
            <p:grpSpPr>
              <a:xfrm>
                <a:off x="-487881" y="2966550"/>
                <a:ext cx="2398902" cy="2600259"/>
                <a:chOff x="-487881" y="2966550"/>
                <a:chExt cx="2398902" cy="2600259"/>
              </a:xfrm>
            </p:grpSpPr>
            <p:sp>
              <p:nvSpPr>
                <p:cNvPr id="520" name="Google Shape;520;p40"/>
                <p:cNvSpPr/>
                <p:nvPr/>
              </p:nvSpPr>
              <p:spPr>
                <a:xfrm>
                  <a:off x="46971" y="4604824"/>
                  <a:ext cx="1864050" cy="67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62" h="26830" extrusionOk="0">
                      <a:moveTo>
                        <a:pt x="60" y="25602"/>
                      </a:moveTo>
                      <a:cubicBezTo>
                        <a:pt x="60" y="24033"/>
                        <a:pt x="26" y="18848"/>
                        <a:pt x="60" y="16187"/>
                      </a:cubicBezTo>
                      <a:cubicBezTo>
                        <a:pt x="94" y="13526"/>
                        <a:pt x="-179" y="11377"/>
                        <a:pt x="264" y="9637"/>
                      </a:cubicBezTo>
                      <a:cubicBezTo>
                        <a:pt x="707" y="7897"/>
                        <a:pt x="1390" y="6840"/>
                        <a:pt x="2720" y="5748"/>
                      </a:cubicBezTo>
                      <a:cubicBezTo>
                        <a:pt x="4051" y="4657"/>
                        <a:pt x="5859" y="3566"/>
                        <a:pt x="8247" y="3088"/>
                      </a:cubicBezTo>
                      <a:cubicBezTo>
                        <a:pt x="10635" y="2611"/>
                        <a:pt x="14251" y="3395"/>
                        <a:pt x="17048" y="2883"/>
                      </a:cubicBezTo>
                      <a:cubicBezTo>
                        <a:pt x="19845" y="2371"/>
                        <a:pt x="21994" y="-51"/>
                        <a:pt x="25030" y="17"/>
                      </a:cubicBezTo>
                      <a:cubicBezTo>
                        <a:pt x="28066" y="85"/>
                        <a:pt x="32535" y="1893"/>
                        <a:pt x="35264" y="3292"/>
                      </a:cubicBezTo>
                      <a:cubicBezTo>
                        <a:pt x="37993" y="4691"/>
                        <a:pt x="38471" y="6874"/>
                        <a:pt x="41405" y="8409"/>
                      </a:cubicBezTo>
                      <a:cubicBezTo>
                        <a:pt x="44339" y="9944"/>
                        <a:pt x="49968" y="11241"/>
                        <a:pt x="52867" y="12503"/>
                      </a:cubicBezTo>
                      <a:cubicBezTo>
                        <a:pt x="55767" y="13765"/>
                        <a:pt x="56551" y="14140"/>
                        <a:pt x="58802" y="15982"/>
                      </a:cubicBezTo>
                      <a:cubicBezTo>
                        <a:pt x="61053" y="17824"/>
                        <a:pt x="63748" y="21747"/>
                        <a:pt x="66375" y="23555"/>
                      </a:cubicBezTo>
                      <a:cubicBezTo>
                        <a:pt x="69002" y="25363"/>
                        <a:pt x="73198" y="26284"/>
                        <a:pt x="74562" y="2683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1" name="Google Shape;521;p40"/>
                <p:cNvSpPr/>
                <p:nvPr/>
              </p:nvSpPr>
              <p:spPr>
                <a:xfrm rot="-820796">
                  <a:off x="-206568" y="3028152"/>
                  <a:ext cx="818094" cy="247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7" h="91287" extrusionOk="0">
                      <a:moveTo>
                        <a:pt x="0" y="0"/>
                      </a:moveTo>
                      <a:cubicBezTo>
                        <a:pt x="1126" y="1160"/>
                        <a:pt x="4299" y="3104"/>
                        <a:pt x="6755" y="6959"/>
                      </a:cubicBezTo>
                      <a:cubicBezTo>
                        <a:pt x="9211" y="10814"/>
                        <a:pt x="12929" y="18251"/>
                        <a:pt x="14737" y="23129"/>
                      </a:cubicBezTo>
                      <a:cubicBezTo>
                        <a:pt x="16545" y="28007"/>
                        <a:pt x="17364" y="32100"/>
                        <a:pt x="17603" y="36228"/>
                      </a:cubicBezTo>
                      <a:cubicBezTo>
                        <a:pt x="17842" y="40356"/>
                        <a:pt x="16477" y="44313"/>
                        <a:pt x="16170" y="47895"/>
                      </a:cubicBezTo>
                      <a:cubicBezTo>
                        <a:pt x="15863" y="51477"/>
                        <a:pt x="15146" y="54752"/>
                        <a:pt x="15760" y="57720"/>
                      </a:cubicBezTo>
                      <a:cubicBezTo>
                        <a:pt x="16374" y="60688"/>
                        <a:pt x="17910" y="62837"/>
                        <a:pt x="19854" y="65702"/>
                      </a:cubicBezTo>
                      <a:cubicBezTo>
                        <a:pt x="21799" y="68568"/>
                        <a:pt x="25926" y="72730"/>
                        <a:pt x="27427" y="74913"/>
                      </a:cubicBezTo>
                      <a:cubicBezTo>
                        <a:pt x="28928" y="77096"/>
                        <a:pt x="28553" y="76926"/>
                        <a:pt x="28860" y="78802"/>
                      </a:cubicBezTo>
                      <a:cubicBezTo>
                        <a:pt x="29167" y="80678"/>
                        <a:pt x="29201" y="84089"/>
                        <a:pt x="29269" y="86170"/>
                      </a:cubicBezTo>
                      <a:cubicBezTo>
                        <a:pt x="29337" y="88251"/>
                        <a:pt x="29269" y="90434"/>
                        <a:pt x="29269" y="91287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22" name="Google Shape;522;p40"/>
              <p:cNvSpPr/>
              <p:nvPr/>
            </p:nvSpPr>
            <p:spPr>
              <a:xfrm>
                <a:off x="8141075" y="4190775"/>
                <a:ext cx="1028500" cy="1043875"/>
              </a:xfrm>
              <a:custGeom>
                <a:avLst/>
                <a:gdLst/>
                <a:ahLst/>
                <a:cxnLst/>
                <a:rect l="l" t="t" r="r" b="b"/>
                <a:pathLst>
                  <a:path w="41140" h="41755" extrusionOk="0">
                    <a:moveTo>
                      <a:pt x="41140" y="0"/>
                    </a:moveTo>
                    <a:cubicBezTo>
                      <a:pt x="40151" y="512"/>
                      <a:pt x="36570" y="1877"/>
                      <a:pt x="35205" y="3071"/>
                    </a:cubicBezTo>
                    <a:cubicBezTo>
                      <a:pt x="33841" y="4265"/>
                      <a:pt x="33670" y="5697"/>
                      <a:pt x="32953" y="7164"/>
                    </a:cubicBezTo>
                    <a:cubicBezTo>
                      <a:pt x="32237" y="8631"/>
                      <a:pt x="32271" y="10644"/>
                      <a:pt x="30906" y="11872"/>
                    </a:cubicBezTo>
                    <a:cubicBezTo>
                      <a:pt x="29542" y="13100"/>
                      <a:pt x="26472" y="13783"/>
                      <a:pt x="24766" y="14533"/>
                    </a:cubicBezTo>
                    <a:cubicBezTo>
                      <a:pt x="23061" y="15284"/>
                      <a:pt x="21901" y="14704"/>
                      <a:pt x="20673" y="16375"/>
                    </a:cubicBezTo>
                    <a:cubicBezTo>
                      <a:pt x="19445" y="18047"/>
                      <a:pt x="18319" y="22788"/>
                      <a:pt x="17398" y="24562"/>
                    </a:cubicBezTo>
                    <a:cubicBezTo>
                      <a:pt x="16477" y="26336"/>
                      <a:pt x="16135" y="26370"/>
                      <a:pt x="15146" y="27018"/>
                    </a:cubicBezTo>
                    <a:cubicBezTo>
                      <a:pt x="14157" y="27666"/>
                      <a:pt x="12622" y="27496"/>
                      <a:pt x="11462" y="28451"/>
                    </a:cubicBezTo>
                    <a:cubicBezTo>
                      <a:pt x="10302" y="29406"/>
                      <a:pt x="9176" y="31146"/>
                      <a:pt x="8187" y="32749"/>
                    </a:cubicBezTo>
                    <a:cubicBezTo>
                      <a:pt x="7198" y="34352"/>
                      <a:pt x="6891" y="36570"/>
                      <a:pt x="5526" y="38071"/>
                    </a:cubicBezTo>
                    <a:cubicBezTo>
                      <a:pt x="4162" y="39572"/>
                      <a:pt x="921" y="41141"/>
                      <a:pt x="0" y="41755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23" name="Google Shape;523;p40"/>
            <p:cNvSpPr/>
            <p:nvPr/>
          </p:nvSpPr>
          <p:spPr>
            <a:xfrm rot="-2700000">
              <a:off x="7593875" y="4279503"/>
              <a:ext cx="1632635" cy="1094476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40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title" idx="2"/>
          </p:nvPr>
        </p:nvSpPr>
        <p:spPr>
          <a:xfrm>
            <a:off x="5653637" y="1400025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title" idx="3"/>
          </p:nvPr>
        </p:nvSpPr>
        <p:spPr>
          <a:xfrm>
            <a:off x="5653650" y="1855425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title" idx="4"/>
          </p:nvPr>
        </p:nvSpPr>
        <p:spPr>
          <a:xfrm>
            <a:off x="1968613" y="1400025"/>
            <a:ext cx="2445000" cy="5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title" idx="5"/>
          </p:nvPr>
        </p:nvSpPr>
        <p:spPr>
          <a:xfrm>
            <a:off x="1968613" y="1855425"/>
            <a:ext cx="244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title" idx="6"/>
          </p:nvPr>
        </p:nvSpPr>
        <p:spPr>
          <a:xfrm>
            <a:off x="5653637" y="3571325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0" name="Google Shape;530;p40"/>
          <p:cNvSpPr txBox="1">
            <a:spLocks noGrp="1"/>
          </p:cNvSpPr>
          <p:nvPr>
            <p:ph type="title" idx="7"/>
          </p:nvPr>
        </p:nvSpPr>
        <p:spPr>
          <a:xfrm>
            <a:off x="5653650" y="4026725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1" name="Google Shape;531;p40"/>
          <p:cNvSpPr txBox="1">
            <a:spLocks noGrp="1"/>
          </p:cNvSpPr>
          <p:nvPr>
            <p:ph type="title" idx="8"/>
          </p:nvPr>
        </p:nvSpPr>
        <p:spPr>
          <a:xfrm>
            <a:off x="5653637" y="2485675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2" name="Google Shape;532;p40"/>
          <p:cNvSpPr txBox="1">
            <a:spLocks noGrp="1"/>
          </p:cNvSpPr>
          <p:nvPr>
            <p:ph type="title" idx="9"/>
          </p:nvPr>
        </p:nvSpPr>
        <p:spPr>
          <a:xfrm>
            <a:off x="5653650" y="2941075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3" name="Google Shape;533;p40"/>
          <p:cNvSpPr txBox="1">
            <a:spLocks noGrp="1"/>
          </p:cNvSpPr>
          <p:nvPr>
            <p:ph type="title" idx="13"/>
          </p:nvPr>
        </p:nvSpPr>
        <p:spPr>
          <a:xfrm>
            <a:off x="1968613" y="2485675"/>
            <a:ext cx="2445000" cy="5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4" name="Google Shape;534;p40"/>
          <p:cNvSpPr txBox="1">
            <a:spLocks noGrp="1"/>
          </p:cNvSpPr>
          <p:nvPr>
            <p:ph type="title" idx="14"/>
          </p:nvPr>
        </p:nvSpPr>
        <p:spPr>
          <a:xfrm>
            <a:off x="1968612" y="2941075"/>
            <a:ext cx="244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5" name="Google Shape;535;p40"/>
          <p:cNvSpPr txBox="1">
            <a:spLocks noGrp="1"/>
          </p:cNvSpPr>
          <p:nvPr>
            <p:ph type="title" idx="15"/>
          </p:nvPr>
        </p:nvSpPr>
        <p:spPr>
          <a:xfrm>
            <a:off x="1968613" y="3571325"/>
            <a:ext cx="2445000" cy="5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title" idx="16"/>
          </p:nvPr>
        </p:nvSpPr>
        <p:spPr>
          <a:xfrm>
            <a:off x="1968612" y="4026725"/>
            <a:ext cx="244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1323325" y="2751873"/>
            <a:ext cx="26337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5187100" y="2751873"/>
            <a:ext cx="26337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3"/>
          </p:nvPr>
        </p:nvSpPr>
        <p:spPr>
          <a:xfrm>
            <a:off x="1323325" y="2296473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4"/>
          </p:nvPr>
        </p:nvSpPr>
        <p:spPr>
          <a:xfrm>
            <a:off x="5187100" y="2296473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-1145167" y="1756583"/>
            <a:ext cx="2102924" cy="162978"/>
          </a:xfrm>
          <a:custGeom>
            <a:avLst/>
            <a:gdLst/>
            <a:ahLst/>
            <a:cxnLst/>
            <a:rect l="l" t="t" r="r" b="b"/>
            <a:pathLst>
              <a:path w="77122" h="5977" extrusionOk="0">
                <a:moveTo>
                  <a:pt x="46433" y="1"/>
                </a:moveTo>
                <a:cubicBezTo>
                  <a:pt x="44284" y="1"/>
                  <a:pt x="42041" y="594"/>
                  <a:pt x="39995" y="1840"/>
                </a:cubicBezTo>
                <a:cubicBezTo>
                  <a:pt x="38860" y="2540"/>
                  <a:pt x="38103" y="2783"/>
                  <a:pt x="37515" y="2783"/>
                </a:cubicBezTo>
                <a:cubicBezTo>
                  <a:pt x="36170" y="2783"/>
                  <a:pt x="35711" y="1508"/>
                  <a:pt x="33643" y="1508"/>
                </a:cubicBezTo>
                <a:cubicBezTo>
                  <a:pt x="33082" y="1508"/>
                  <a:pt x="32403" y="1602"/>
                  <a:pt x="31556" y="1840"/>
                </a:cubicBezTo>
                <a:cubicBezTo>
                  <a:pt x="24051" y="3975"/>
                  <a:pt x="0" y="5976"/>
                  <a:pt x="20448" y="5976"/>
                </a:cubicBezTo>
                <a:lnTo>
                  <a:pt x="48368" y="5976"/>
                </a:lnTo>
                <a:cubicBezTo>
                  <a:pt x="58275" y="5976"/>
                  <a:pt x="77122" y="5176"/>
                  <a:pt x="69550" y="1840"/>
                </a:cubicBezTo>
                <a:cubicBezTo>
                  <a:pt x="67971" y="1141"/>
                  <a:pt x="66477" y="882"/>
                  <a:pt x="65071" y="882"/>
                </a:cubicBezTo>
                <a:cubicBezTo>
                  <a:pt x="60998" y="882"/>
                  <a:pt x="57666" y="3061"/>
                  <a:pt x="55157" y="3061"/>
                </a:cubicBezTo>
                <a:cubicBezTo>
                  <a:pt x="54396" y="3061"/>
                  <a:pt x="53712" y="2861"/>
                  <a:pt x="53105" y="2340"/>
                </a:cubicBezTo>
                <a:cubicBezTo>
                  <a:pt x="51325" y="812"/>
                  <a:pt x="48944" y="1"/>
                  <a:pt x="464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4245594" y="666658"/>
            <a:ext cx="5146581" cy="3341661"/>
            <a:chOff x="4655550" y="681101"/>
            <a:chExt cx="4715578" cy="3061812"/>
          </a:xfrm>
        </p:grpSpPr>
        <p:sp>
          <p:nvSpPr>
            <p:cNvPr id="54" name="Google Shape;54;p5"/>
            <p:cNvSpPr/>
            <p:nvPr/>
          </p:nvSpPr>
          <p:spPr>
            <a:xfrm>
              <a:off x="6607459" y="1707649"/>
              <a:ext cx="987632" cy="918673"/>
            </a:xfrm>
            <a:custGeom>
              <a:avLst/>
              <a:gdLst/>
              <a:ahLst/>
              <a:cxnLst/>
              <a:rect l="l" t="t" r="r" b="b"/>
              <a:pathLst>
                <a:path w="39529" h="36769" extrusionOk="0">
                  <a:moveTo>
                    <a:pt x="19747" y="0"/>
                  </a:moveTo>
                  <a:cubicBezTo>
                    <a:pt x="18779" y="0"/>
                    <a:pt x="17799" y="76"/>
                    <a:pt x="16813" y="234"/>
                  </a:cubicBezTo>
                  <a:cubicBezTo>
                    <a:pt x="6806" y="1868"/>
                    <a:pt x="1" y="11308"/>
                    <a:pt x="1635" y="21315"/>
                  </a:cubicBezTo>
                  <a:cubicBezTo>
                    <a:pt x="3106" y="30353"/>
                    <a:pt x="10901" y="36769"/>
                    <a:pt x="19741" y="36769"/>
                  </a:cubicBezTo>
                  <a:cubicBezTo>
                    <a:pt x="20723" y="36769"/>
                    <a:pt x="21717" y="36690"/>
                    <a:pt x="22717" y="36526"/>
                  </a:cubicBezTo>
                  <a:cubicBezTo>
                    <a:pt x="32724" y="34892"/>
                    <a:pt x="39529" y="25452"/>
                    <a:pt x="37894" y="15445"/>
                  </a:cubicBezTo>
                  <a:cubicBezTo>
                    <a:pt x="36451" y="6420"/>
                    <a:pt x="28632" y="0"/>
                    <a:pt x="19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780808" y="2386602"/>
              <a:ext cx="2590320" cy="1356311"/>
            </a:xfrm>
            <a:custGeom>
              <a:avLst/>
              <a:gdLst/>
              <a:ahLst/>
              <a:cxnLst/>
              <a:rect l="l" t="t" r="r" b="b"/>
              <a:pathLst>
                <a:path w="103675" h="54285" extrusionOk="0">
                  <a:moveTo>
                    <a:pt x="25447" y="0"/>
                  </a:moveTo>
                  <a:cubicBezTo>
                    <a:pt x="22154" y="0"/>
                    <a:pt x="19110" y="724"/>
                    <a:pt x="17513" y="2014"/>
                  </a:cubicBezTo>
                  <a:cubicBezTo>
                    <a:pt x="14011" y="4782"/>
                    <a:pt x="2770" y="11320"/>
                    <a:pt x="1" y="14089"/>
                  </a:cubicBezTo>
                  <a:lnTo>
                    <a:pt x="1102" y="54284"/>
                  </a:lnTo>
                  <a:lnTo>
                    <a:pt x="103675" y="54284"/>
                  </a:lnTo>
                  <a:cubicBezTo>
                    <a:pt x="102708" y="51349"/>
                    <a:pt x="93401" y="46045"/>
                    <a:pt x="90199" y="42176"/>
                  </a:cubicBezTo>
                  <a:cubicBezTo>
                    <a:pt x="86996" y="38273"/>
                    <a:pt x="84928" y="34804"/>
                    <a:pt x="83794" y="30067"/>
                  </a:cubicBezTo>
                  <a:cubicBezTo>
                    <a:pt x="82693" y="25364"/>
                    <a:pt x="80192" y="25197"/>
                    <a:pt x="77823" y="21594"/>
                  </a:cubicBezTo>
                  <a:cubicBezTo>
                    <a:pt x="75605" y="18173"/>
                    <a:pt x="73237" y="12102"/>
                    <a:pt x="67545" y="12102"/>
                  </a:cubicBezTo>
                  <a:cubicBezTo>
                    <a:pt x="67245" y="12102"/>
                    <a:pt x="66935" y="12119"/>
                    <a:pt x="66615" y="12154"/>
                  </a:cubicBezTo>
                  <a:cubicBezTo>
                    <a:pt x="61032" y="12771"/>
                    <a:pt x="54259" y="15200"/>
                    <a:pt x="51106" y="15200"/>
                  </a:cubicBezTo>
                  <a:cubicBezTo>
                    <a:pt x="50679" y="15200"/>
                    <a:pt x="50319" y="15156"/>
                    <a:pt x="50037" y="15056"/>
                  </a:cubicBezTo>
                  <a:cubicBezTo>
                    <a:pt x="47668" y="14222"/>
                    <a:pt x="40997" y="7418"/>
                    <a:pt x="36127" y="3248"/>
                  </a:cubicBezTo>
                  <a:cubicBezTo>
                    <a:pt x="33516" y="997"/>
                    <a:pt x="29310" y="0"/>
                    <a:pt x="2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655550" y="1424390"/>
              <a:ext cx="3308739" cy="2318508"/>
            </a:xfrm>
            <a:custGeom>
              <a:avLst/>
              <a:gdLst/>
              <a:ahLst/>
              <a:cxnLst/>
              <a:rect l="l" t="t" r="r" b="b"/>
              <a:pathLst>
                <a:path w="132429" h="92796" extrusionOk="0">
                  <a:moveTo>
                    <a:pt x="69202" y="1"/>
                  </a:moveTo>
                  <a:cubicBezTo>
                    <a:pt x="68887" y="1"/>
                    <a:pt x="68578" y="102"/>
                    <a:pt x="68282" y="329"/>
                  </a:cubicBezTo>
                  <a:cubicBezTo>
                    <a:pt x="66281" y="1897"/>
                    <a:pt x="60777" y="12738"/>
                    <a:pt x="55773" y="15240"/>
                  </a:cubicBezTo>
                  <a:cubicBezTo>
                    <a:pt x="50770" y="17708"/>
                    <a:pt x="37660" y="35655"/>
                    <a:pt x="33658" y="44261"/>
                  </a:cubicBezTo>
                  <a:cubicBezTo>
                    <a:pt x="29655" y="52867"/>
                    <a:pt x="22716" y="54301"/>
                    <a:pt x="20548" y="56503"/>
                  </a:cubicBezTo>
                  <a:cubicBezTo>
                    <a:pt x="12242" y="64875"/>
                    <a:pt x="6605" y="87992"/>
                    <a:pt x="0" y="92795"/>
                  </a:cubicBezTo>
                  <a:lnTo>
                    <a:pt x="132428" y="92795"/>
                  </a:lnTo>
                  <a:cubicBezTo>
                    <a:pt x="132428" y="92795"/>
                    <a:pt x="110212" y="66643"/>
                    <a:pt x="108244" y="61073"/>
                  </a:cubicBezTo>
                  <a:cubicBezTo>
                    <a:pt x="106243" y="55535"/>
                    <a:pt x="97470" y="53034"/>
                    <a:pt x="96035" y="48697"/>
                  </a:cubicBezTo>
                  <a:cubicBezTo>
                    <a:pt x="94601" y="44394"/>
                    <a:pt x="94268" y="36889"/>
                    <a:pt x="89131" y="33420"/>
                  </a:cubicBezTo>
                  <a:cubicBezTo>
                    <a:pt x="83994" y="29950"/>
                    <a:pt x="75387" y="11838"/>
                    <a:pt x="73586" y="5500"/>
                  </a:cubicBezTo>
                  <a:cubicBezTo>
                    <a:pt x="72989" y="3368"/>
                    <a:pt x="71012" y="1"/>
                    <a:pt x="69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6410774" y="681101"/>
              <a:ext cx="2559488" cy="218119"/>
            </a:xfrm>
            <a:custGeom>
              <a:avLst/>
              <a:gdLst/>
              <a:ahLst/>
              <a:cxnLst/>
              <a:rect l="l" t="t" r="r" b="b"/>
              <a:pathLst>
                <a:path w="102441" h="8730" extrusionOk="0">
                  <a:moveTo>
                    <a:pt x="59342" y="1"/>
                  </a:moveTo>
                  <a:cubicBezTo>
                    <a:pt x="56415" y="1"/>
                    <a:pt x="52225" y="1213"/>
                    <a:pt x="43498" y="3192"/>
                  </a:cubicBezTo>
                  <a:cubicBezTo>
                    <a:pt x="28087" y="6662"/>
                    <a:pt x="0" y="8730"/>
                    <a:pt x="10008" y="8730"/>
                  </a:cubicBezTo>
                  <a:lnTo>
                    <a:pt x="89231" y="8730"/>
                  </a:lnTo>
                  <a:cubicBezTo>
                    <a:pt x="102440" y="8730"/>
                    <a:pt x="100505" y="7762"/>
                    <a:pt x="93134" y="2759"/>
                  </a:cubicBezTo>
                  <a:cubicBezTo>
                    <a:pt x="91332" y="1536"/>
                    <a:pt x="89058" y="1110"/>
                    <a:pt x="86576" y="1110"/>
                  </a:cubicBezTo>
                  <a:cubicBezTo>
                    <a:pt x="80876" y="1110"/>
                    <a:pt x="74076" y="3355"/>
                    <a:pt x="69363" y="3355"/>
                  </a:cubicBezTo>
                  <a:cubicBezTo>
                    <a:pt x="67729" y="3355"/>
                    <a:pt x="66346" y="3085"/>
                    <a:pt x="65347" y="2358"/>
                  </a:cubicBezTo>
                  <a:cubicBezTo>
                    <a:pt x="63098" y="719"/>
                    <a:pt x="61594" y="1"/>
                    <a:pt x="59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688056" y="1084939"/>
              <a:ext cx="1926893" cy="149335"/>
            </a:xfrm>
            <a:custGeom>
              <a:avLst/>
              <a:gdLst/>
              <a:ahLst/>
              <a:cxnLst/>
              <a:rect l="l" t="t" r="r" b="b"/>
              <a:pathLst>
                <a:path w="77122" h="5977" extrusionOk="0">
                  <a:moveTo>
                    <a:pt x="46433" y="1"/>
                  </a:moveTo>
                  <a:cubicBezTo>
                    <a:pt x="44284" y="1"/>
                    <a:pt x="42041" y="594"/>
                    <a:pt x="39995" y="1840"/>
                  </a:cubicBezTo>
                  <a:cubicBezTo>
                    <a:pt x="38860" y="2540"/>
                    <a:pt x="38103" y="2783"/>
                    <a:pt x="37515" y="2783"/>
                  </a:cubicBezTo>
                  <a:cubicBezTo>
                    <a:pt x="36170" y="2783"/>
                    <a:pt x="35711" y="1508"/>
                    <a:pt x="33643" y="1508"/>
                  </a:cubicBezTo>
                  <a:cubicBezTo>
                    <a:pt x="33082" y="1508"/>
                    <a:pt x="32403" y="1602"/>
                    <a:pt x="31556" y="1840"/>
                  </a:cubicBezTo>
                  <a:cubicBezTo>
                    <a:pt x="24051" y="3975"/>
                    <a:pt x="0" y="5976"/>
                    <a:pt x="20448" y="5976"/>
                  </a:cubicBezTo>
                  <a:lnTo>
                    <a:pt x="48368" y="5976"/>
                  </a:lnTo>
                  <a:cubicBezTo>
                    <a:pt x="58275" y="5976"/>
                    <a:pt x="77122" y="5176"/>
                    <a:pt x="69550" y="1840"/>
                  </a:cubicBezTo>
                  <a:cubicBezTo>
                    <a:pt x="67971" y="1141"/>
                    <a:pt x="66477" y="882"/>
                    <a:pt x="65071" y="882"/>
                  </a:cubicBezTo>
                  <a:cubicBezTo>
                    <a:pt x="60998" y="882"/>
                    <a:pt x="57666" y="3061"/>
                    <a:pt x="55157" y="3061"/>
                  </a:cubicBezTo>
                  <a:cubicBezTo>
                    <a:pt x="54396" y="3061"/>
                    <a:pt x="53712" y="2861"/>
                    <a:pt x="53105" y="2340"/>
                  </a:cubicBezTo>
                  <a:cubicBezTo>
                    <a:pt x="51325" y="812"/>
                    <a:pt x="48944" y="1"/>
                    <a:pt x="46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058346" y="2016194"/>
              <a:ext cx="1471042" cy="114032"/>
            </a:xfrm>
            <a:custGeom>
              <a:avLst/>
              <a:gdLst/>
              <a:ahLst/>
              <a:cxnLst/>
              <a:rect l="l" t="t" r="r" b="b"/>
              <a:pathLst>
                <a:path w="58877" h="4564" extrusionOk="0">
                  <a:moveTo>
                    <a:pt x="35451" y="0"/>
                  </a:moveTo>
                  <a:cubicBezTo>
                    <a:pt x="33810" y="0"/>
                    <a:pt x="32092" y="459"/>
                    <a:pt x="30523" y="1428"/>
                  </a:cubicBezTo>
                  <a:cubicBezTo>
                    <a:pt x="29658" y="1953"/>
                    <a:pt x="29080" y="2136"/>
                    <a:pt x="28632" y="2136"/>
                  </a:cubicBezTo>
                  <a:cubicBezTo>
                    <a:pt x="27601" y="2136"/>
                    <a:pt x="27258" y="1166"/>
                    <a:pt x="25695" y="1166"/>
                  </a:cubicBezTo>
                  <a:cubicBezTo>
                    <a:pt x="25264" y="1166"/>
                    <a:pt x="24741" y="1239"/>
                    <a:pt x="24085" y="1428"/>
                  </a:cubicBezTo>
                  <a:cubicBezTo>
                    <a:pt x="18347" y="3029"/>
                    <a:pt x="1" y="4563"/>
                    <a:pt x="15612" y="4563"/>
                  </a:cubicBezTo>
                  <a:lnTo>
                    <a:pt x="36927" y="4563"/>
                  </a:lnTo>
                  <a:cubicBezTo>
                    <a:pt x="44499" y="4563"/>
                    <a:pt x="58876" y="3963"/>
                    <a:pt x="53105" y="1428"/>
                  </a:cubicBezTo>
                  <a:cubicBezTo>
                    <a:pt x="51890" y="887"/>
                    <a:pt x="50742" y="686"/>
                    <a:pt x="49662" y="686"/>
                  </a:cubicBezTo>
                  <a:cubicBezTo>
                    <a:pt x="46556" y="686"/>
                    <a:pt x="44019" y="2346"/>
                    <a:pt x="42102" y="2346"/>
                  </a:cubicBezTo>
                  <a:cubicBezTo>
                    <a:pt x="41520" y="2346"/>
                    <a:pt x="40996" y="2193"/>
                    <a:pt x="40530" y="1795"/>
                  </a:cubicBezTo>
                  <a:cubicBezTo>
                    <a:pt x="39182" y="626"/>
                    <a:pt x="37369" y="0"/>
                    <a:pt x="35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5"/>
          <p:cNvGrpSpPr/>
          <p:nvPr/>
        </p:nvGrpSpPr>
        <p:grpSpPr>
          <a:xfrm>
            <a:off x="-61450" y="-56275"/>
            <a:ext cx="9272475" cy="5344891"/>
            <a:chOff x="-61450" y="-56275"/>
            <a:chExt cx="9272475" cy="5344891"/>
          </a:xfrm>
        </p:grpSpPr>
        <p:sp>
          <p:nvSpPr>
            <p:cNvPr id="61" name="Google Shape;61;p5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62;p5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" name="Google Shape;63;p5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5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65;p5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5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7" name="Google Shape;67;p5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" name="Google Shape;69;p5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" name="Google Shape;70;p5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1"/>
          <p:cNvGrpSpPr/>
          <p:nvPr/>
        </p:nvGrpSpPr>
        <p:grpSpPr>
          <a:xfrm flipH="1">
            <a:off x="-502683" y="-15376"/>
            <a:ext cx="10044109" cy="5498248"/>
            <a:chOff x="-779207" y="-15376"/>
            <a:chExt cx="10044109" cy="5498248"/>
          </a:xfrm>
        </p:grpSpPr>
        <p:grpSp>
          <p:nvGrpSpPr>
            <p:cNvPr id="539" name="Google Shape;539;p41"/>
            <p:cNvGrpSpPr/>
            <p:nvPr/>
          </p:nvGrpSpPr>
          <p:grpSpPr>
            <a:xfrm rot="10800000" flipH="1">
              <a:off x="-779207" y="-15376"/>
              <a:ext cx="9948782" cy="5498248"/>
              <a:chOff x="-779207" y="-263598"/>
              <a:chExt cx="9948782" cy="5498248"/>
            </a:xfrm>
          </p:grpSpPr>
          <p:sp>
            <p:nvSpPr>
              <p:cNvPr id="540" name="Google Shape;540;p41"/>
              <p:cNvSpPr/>
              <p:nvPr/>
            </p:nvSpPr>
            <p:spPr>
              <a:xfrm>
                <a:off x="8737575" y="4559200"/>
                <a:ext cx="150500" cy="66010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26404" extrusionOk="0">
                    <a:moveTo>
                      <a:pt x="1520" y="0"/>
                    </a:moveTo>
                    <a:cubicBezTo>
                      <a:pt x="2236" y="1399"/>
                      <a:pt x="5272" y="5765"/>
                      <a:pt x="5818" y="8392"/>
                    </a:cubicBezTo>
                    <a:cubicBezTo>
                      <a:pt x="6364" y="11019"/>
                      <a:pt x="5716" y="13407"/>
                      <a:pt x="4795" y="15761"/>
                    </a:cubicBezTo>
                    <a:cubicBezTo>
                      <a:pt x="3874" y="18115"/>
                      <a:pt x="1008" y="20741"/>
                      <a:pt x="292" y="22515"/>
                    </a:cubicBezTo>
                    <a:cubicBezTo>
                      <a:pt x="-424" y="24289"/>
                      <a:pt x="463" y="25756"/>
                      <a:pt x="497" y="26404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1" name="Google Shape;541;p41"/>
              <p:cNvGrpSpPr/>
              <p:nvPr/>
            </p:nvGrpSpPr>
            <p:grpSpPr>
              <a:xfrm>
                <a:off x="-779207" y="-263598"/>
                <a:ext cx="1825739" cy="2574448"/>
                <a:chOff x="-779207" y="-263598"/>
                <a:chExt cx="1825739" cy="2574448"/>
              </a:xfrm>
            </p:grpSpPr>
            <p:sp>
              <p:nvSpPr>
                <p:cNvPr id="542" name="Google Shape;542;p41"/>
                <p:cNvSpPr/>
                <p:nvPr/>
              </p:nvSpPr>
              <p:spPr>
                <a:xfrm rot="6215825" flipH="1">
                  <a:off x="-1332382" y="663203"/>
                  <a:ext cx="2418346" cy="764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62" h="26830" extrusionOk="0">
                      <a:moveTo>
                        <a:pt x="60" y="25602"/>
                      </a:moveTo>
                      <a:cubicBezTo>
                        <a:pt x="60" y="24033"/>
                        <a:pt x="26" y="18848"/>
                        <a:pt x="60" y="16187"/>
                      </a:cubicBezTo>
                      <a:cubicBezTo>
                        <a:pt x="94" y="13526"/>
                        <a:pt x="-179" y="11377"/>
                        <a:pt x="264" y="9637"/>
                      </a:cubicBezTo>
                      <a:cubicBezTo>
                        <a:pt x="707" y="7897"/>
                        <a:pt x="1390" y="6840"/>
                        <a:pt x="2720" y="5748"/>
                      </a:cubicBezTo>
                      <a:cubicBezTo>
                        <a:pt x="4051" y="4657"/>
                        <a:pt x="5859" y="3566"/>
                        <a:pt x="8247" y="3088"/>
                      </a:cubicBezTo>
                      <a:cubicBezTo>
                        <a:pt x="10635" y="2611"/>
                        <a:pt x="14251" y="3395"/>
                        <a:pt x="17048" y="2883"/>
                      </a:cubicBezTo>
                      <a:cubicBezTo>
                        <a:pt x="19845" y="2371"/>
                        <a:pt x="21994" y="-51"/>
                        <a:pt x="25030" y="17"/>
                      </a:cubicBezTo>
                      <a:cubicBezTo>
                        <a:pt x="28066" y="85"/>
                        <a:pt x="32535" y="1893"/>
                        <a:pt x="35264" y="3292"/>
                      </a:cubicBezTo>
                      <a:cubicBezTo>
                        <a:pt x="37993" y="4691"/>
                        <a:pt x="38471" y="6874"/>
                        <a:pt x="41405" y="8409"/>
                      </a:cubicBezTo>
                      <a:cubicBezTo>
                        <a:pt x="44339" y="9944"/>
                        <a:pt x="49968" y="11241"/>
                        <a:pt x="52867" y="12503"/>
                      </a:cubicBezTo>
                      <a:cubicBezTo>
                        <a:pt x="55767" y="13765"/>
                        <a:pt x="56551" y="14140"/>
                        <a:pt x="58802" y="15982"/>
                      </a:cubicBezTo>
                      <a:cubicBezTo>
                        <a:pt x="61053" y="17824"/>
                        <a:pt x="63748" y="21747"/>
                        <a:pt x="66375" y="23555"/>
                      </a:cubicBezTo>
                      <a:cubicBezTo>
                        <a:pt x="69002" y="25363"/>
                        <a:pt x="73198" y="26284"/>
                        <a:pt x="74562" y="2683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3" name="Google Shape;543;p41"/>
                <p:cNvSpPr/>
                <p:nvPr/>
              </p:nvSpPr>
              <p:spPr>
                <a:xfrm rot="599859" flipH="1">
                  <a:off x="146609" y="-219537"/>
                  <a:ext cx="707199" cy="228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7" h="91287" extrusionOk="0">
                      <a:moveTo>
                        <a:pt x="0" y="0"/>
                      </a:moveTo>
                      <a:cubicBezTo>
                        <a:pt x="1126" y="1160"/>
                        <a:pt x="4299" y="3104"/>
                        <a:pt x="6755" y="6959"/>
                      </a:cubicBezTo>
                      <a:cubicBezTo>
                        <a:pt x="9211" y="10814"/>
                        <a:pt x="12929" y="18251"/>
                        <a:pt x="14737" y="23129"/>
                      </a:cubicBezTo>
                      <a:cubicBezTo>
                        <a:pt x="16545" y="28007"/>
                        <a:pt x="17364" y="32100"/>
                        <a:pt x="17603" y="36228"/>
                      </a:cubicBezTo>
                      <a:cubicBezTo>
                        <a:pt x="17842" y="40356"/>
                        <a:pt x="16477" y="44313"/>
                        <a:pt x="16170" y="47895"/>
                      </a:cubicBezTo>
                      <a:cubicBezTo>
                        <a:pt x="15863" y="51477"/>
                        <a:pt x="15146" y="54752"/>
                        <a:pt x="15760" y="57720"/>
                      </a:cubicBezTo>
                      <a:cubicBezTo>
                        <a:pt x="16374" y="60688"/>
                        <a:pt x="17910" y="62837"/>
                        <a:pt x="19854" y="65702"/>
                      </a:cubicBezTo>
                      <a:cubicBezTo>
                        <a:pt x="21799" y="68568"/>
                        <a:pt x="25926" y="72730"/>
                        <a:pt x="27427" y="74913"/>
                      </a:cubicBezTo>
                      <a:cubicBezTo>
                        <a:pt x="28928" y="77096"/>
                        <a:pt x="28553" y="76926"/>
                        <a:pt x="28860" y="78802"/>
                      </a:cubicBezTo>
                      <a:cubicBezTo>
                        <a:pt x="29167" y="80678"/>
                        <a:pt x="29201" y="84089"/>
                        <a:pt x="29269" y="86170"/>
                      </a:cubicBezTo>
                      <a:cubicBezTo>
                        <a:pt x="29337" y="88251"/>
                        <a:pt x="29269" y="90434"/>
                        <a:pt x="29269" y="91287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44" name="Google Shape;544;p41"/>
              <p:cNvSpPr/>
              <p:nvPr/>
            </p:nvSpPr>
            <p:spPr>
              <a:xfrm>
                <a:off x="8141075" y="4190775"/>
                <a:ext cx="1028500" cy="1043875"/>
              </a:xfrm>
              <a:custGeom>
                <a:avLst/>
                <a:gdLst/>
                <a:ahLst/>
                <a:cxnLst/>
                <a:rect l="l" t="t" r="r" b="b"/>
                <a:pathLst>
                  <a:path w="41140" h="41755" extrusionOk="0">
                    <a:moveTo>
                      <a:pt x="41140" y="0"/>
                    </a:moveTo>
                    <a:cubicBezTo>
                      <a:pt x="40151" y="512"/>
                      <a:pt x="36570" y="1877"/>
                      <a:pt x="35205" y="3071"/>
                    </a:cubicBezTo>
                    <a:cubicBezTo>
                      <a:pt x="33841" y="4265"/>
                      <a:pt x="33670" y="5697"/>
                      <a:pt x="32953" y="7164"/>
                    </a:cubicBezTo>
                    <a:cubicBezTo>
                      <a:pt x="32237" y="8631"/>
                      <a:pt x="32271" y="10644"/>
                      <a:pt x="30906" y="11872"/>
                    </a:cubicBezTo>
                    <a:cubicBezTo>
                      <a:pt x="29542" y="13100"/>
                      <a:pt x="26472" y="13783"/>
                      <a:pt x="24766" y="14533"/>
                    </a:cubicBezTo>
                    <a:cubicBezTo>
                      <a:pt x="23061" y="15284"/>
                      <a:pt x="21901" y="14704"/>
                      <a:pt x="20673" y="16375"/>
                    </a:cubicBezTo>
                    <a:cubicBezTo>
                      <a:pt x="19445" y="18047"/>
                      <a:pt x="18319" y="22788"/>
                      <a:pt x="17398" y="24562"/>
                    </a:cubicBezTo>
                    <a:cubicBezTo>
                      <a:pt x="16477" y="26336"/>
                      <a:pt x="16135" y="26370"/>
                      <a:pt x="15146" y="27018"/>
                    </a:cubicBezTo>
                    <a:cubicBezTo>
                      <a:pt x="14157" y="27666"/>
                      <a:pt x="12622" y="27496"/>
                      <a:pt x="11462" y="28451"/>
                    </a:cubicBezTo>
                    <a:cubicBezTo>
                      <a:pt x="10302" y="29406"/>
                      <a:pt x="9176" y="31146"/>
                      <a:pt x="8187" y="32749"/>
                    </a:cubicBezTo>
                    <a:cubicBezTo>
                      <a:pt x="7198" y="34352"/>
                      <a:pt x="6891" y="36570"/>
                      <a:pt x="5526" y="38071"/>
                    </a:cubicBezTo>
                    <a:cubicBezTo>
                      <a:pt x="4162" y="39572"/>
                      <a:pt x="921" y="41141"/>
                      <a:pt x="0" y="41755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45" name="Google Shape;545;p41"/>
            <p:cNvSpPr/>
            <p:nvPr/>
          </p:nvSpPr>
          <p:spPr>
            <a:xfrm>
              <a:off x="7632425" y="4163972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41"/>
          <p:cNvSpPr txBox="1">
            <a:spLocks noGrp="1"/>
          </p:cNvSpPr>
          <p:nvPr>
            <p:ph type="title"/>
          </p:nvPr>
        </p:nvSpPr>
        <p:spPr>
          <a:xfrm>
            <a:off x="714538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 idx="2"/>
          </p:nvPr>
        </p:nvSpPr>
        <p:spPr>
          <a:xfrm>
            <a:off x="4798572" y="1862723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4812822" y="2318125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title" idx="4"/>
          </p:nvPr>
        </p:nvSpPr>
        <p:spPr>
          <a:xfrm>
            <a:off x="1900650" y="1862723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title" idx="5"/>
          </p:nvPr>
        </p:nvSpPr>
        <p:spPr>
          <a:xfrm>
            <a:off x="1900650" y="2318125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title" idx="6"/>
          </p:nvPr>
        </p:nvSpPr>
        <p:spPr>
          <a:xfrm>
            <a:off x="3353172" y="3618323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7"/>
          </p:nvPr>
        </p:nvSpPr>
        <p:spPr>
          <a:xfrm>
            <a:off x="3353172" y="4073725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3" name="Google Shape;553;p41"/>
          <p:cNvSpPr txBox="1">
            <a:spLocks noGrp="1"/>
          </p:cNvSpPr>
          <p:nvPr>
            <p:ph type="title" idx="8"/>
          </p:nvPr>
        </p:nvSpPr>
        <p:spPr>
          <a:xfrm>
            <a:off x="697147" y="3618323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4" name="Google Shape;554;p41"/>
          <p:cNvSpPr txBox="1">
            <a:spLocks noGrp="1"/>
          </p:cNvSpPr>
          <p:nvPr>
            <p:ph type="title" idx="9"/>
          </p:nvPr>
        </p:nvSpPr>
        <p:spPr>
          <a:xfrm>
            <a:off x="697147" y="4073725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5" name="Google Shape;555;p41"/>
          <p:cNvSpPr txBox="1">
            <a:spLocks noGrp="1"/>
          </p:cNvSpPr>
          <p:nvPr>
            <p:ph type="title" idx="13"/>
          </p:nvPr>
        </p:nvSpPr>
        <p:spPr>
          <a:xfrm>
            <a:off x="5971879" y="3618323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6" name="Google Shape;556;p41"/>
          <p:cNvSpPr txBox="1">
            <a:spLocks noGrp="1"/>
          </p:cNvSpPr>
          <p:nvPr>
            <p:ph type="title" idx="14"/>
          </p:nvPr>
        </p:nvSpPr>
        <p:spPr>
          <a:xfrm>
            <a:off x="5971879" y="4073725"/>
            <a:ext cx="2416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2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559" name="Google Shape;559;p42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560" name="Google Shape;560;p42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1" name="Google Shape;561;p42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2" name="Google Shape;562;p42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" name="Google Shape;563;p42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4" name="Google Shape;564;p42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66" name="Google Shape;566;p42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42"/>
          <p:cNvSpPr txBox="1">
            <a:spLocks noGrp="1"/>
          </p:cNvSpPr>
          <p:nvPr>
            <p:ph type="subTitle" idx="1"/>
          </p:nvPr>
        </p:nvSpPr>
        <p:spPr>
          <a:xfrm>
            <a:off x="1377125" y="2298500"/>
            <a:ext cx="24975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8" name="Google Shape;568;p42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569" name="Google Shape;569;p42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1" name="Google Shape;571;p42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2" name="Google Shape;572;p42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3" name="Google Shape;573;p42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5" name="Google Shape;575;p42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6" name="Google Shape;576;p42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77" name="Google Shape;577;p42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578" name="Google Shape;578;p42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9" name="Google Shape;579;p42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0" name="Google Shape;580;p42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581" name="Google Shape;581;p42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43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584" name="Google Shape;584;p43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" name="Google Shape;585;p43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586" name="Google Shape;586;p43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87" name="Google Shape;587;p43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588" name="Google Shape;588;p43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9" name="Google Shape;589;p43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0" name="Google Shape;590;p43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1" name="Google Shape;591;p43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92" name="Google Shape;592;p43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3" name="Google Shape;593;p43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4" name="Google Shape;594;p43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95" name="Google Shape;595;p43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43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43"/>
          <p:cNvSpPr txBox="1">
            <a:spLocks noGrp="1"/>
          </p:cNvSpPr>
          <p:nvPr>
            <p:ph type="subTitle" idx="1"/>
          </p:nvPr>
        </p:nvSpPr>
        <p:spPr>
          <a:xfrm>
            <a:off x="5254850" y="2255625"/>
            <a:ext cx="24975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2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4"/>
          <p:cNvSpPr txBox="1">
            <a:spLocks noGrp="1"/>
          </p:cNvSpPr>
          <p:nvPr>
            <p:ph type="title"/>
          </p:nvPr>
        </p:nvSpPr>
        <p:spPr>
          <a:xfrm>
            <a:off x="3673450" y="1890450"/>
            <a:ext cx="43641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44"/>
          <p:cNvSpPr txBox="1">
            <a:spLocks noGrp="1"/>
          </p:cNvSpPr>
          <p:nvPr>
            <p:ph type="subTitle" idx="1"/>
          </p:nvPr>
        </p:nvSpPr>
        <p:spPr>
          <a:xfrm>
            <a:off x="3673450" y="3070050"/>
            <a:ext cx="3850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6_2_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5"/>
          <p:cNvSpPr txBox="1">
            <a:spLocks noGrp="1"/>
          </p:cNvSpPr>
          <p:nvPr>
            <p:ph type="title"/>
          </p:nvPr>
        </p:nvSpPr>
        <p:spPr>
          <a:xfrm>
            <a:off x="2218950" y="2237863"/>
            <a:ext cx="47061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9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45"/>
          <p:cNvSpPr txBox="1">
            <a:spLocks noGrp="1"/>
          </p:cNvSpPr>
          <p:nvPr>
            <p:ph type="subTitle" idx="1"/>
          </p:nvPr>
        </p:nvSpPr>
        <p:spPr>
          <a:xfrm>
            <a:off x="2634600" y="3481738"/>
            <a:ext cx="38748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4" name="Google Shape;604;p45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605" name="Google Shape;605;p45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6" name="Google Shape;606;p45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607" name="Google Shape;607;p45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08" name="Google Shape;608;p45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609" name="Google Shape;609;p45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10" name="Google Shape;610;p45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11" name="Google Shape;611;p45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12" name="Google Shape;612;p45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13" name="Google Shape;613;p45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4" name="Google Shape;614;p45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5" name="Google Shape;615;p45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16" name="Google Shape;616;p45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6_1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46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619" name="Google Shape;619;p46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" name="Google Shape;620;p46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621" name="Google Shape;621;p46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22" name="Google Shape;622;p46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623" name="Google Shape;623;p46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24" name="Google Shape;624;p46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25" name="Google Shape;625;p46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26" name="Google Shape;626;p46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27" name="Google Shape;627;p46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8" name="Google Shape;628;p46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9" name="Google Shape;629;p46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30" name="Google Shape;630;p46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46"/>
          <p:cNvSpPr txBox="1">
            <a:spLocks noGrp="1"/>
          </p:cNvSpPr>
          <p:nvPr>
            <p:ph type="title"/>
          </p:nvPr>
        </p:nvSpPr>
        <p:spPr>
          <a:xfrm>
            <a:off x="758775" y="55536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46"/>
          <p:cNvSpPr txBox="1">
            <a:spLocks noGrp="1"/>
          </p:cNvSpPr>
          <p:nvPr>
            <p:ph type="subTitle" idx="1"/>
          </p:nvPr>
        </p:nvSpPr>
        <p:spPr>
          <a:xfrm>
            <a:off x="1215975" y="1428275"/>
            <a:ext cx="36063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3" name="Google Shape;633;p46"/>
          <p:cNvSpPr txBox="1">
            <a:spLocks noGrp="1"/>
          </p:cNvSpPr>
          <p:nvPr>
            <p:ph type="title" idx="2"/>
          </p:nvPr>
        </p:nvSpPr>
        <p:spPr>
          <a:xfrm>
            <a:off x="1215975" y="1002148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4" name="Google Shape;634;p46"/>
          <p:cNvSpPr txBox="1">
            <a:spLocks noGrp="1"/>
          </p:cNvSpPr>
          <p:nvPr>
            <p:ph type="subTitle" idx="3"/>
          </p:nvPr>
        </p:nvSpPr>
        <p:spPr>
          <a:xfrm>
            <a:off x="1215975" y="2995600"/>
            <a:ext cx="36063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title" idx="4"/>
          </p:nvPr>
        </p:nvSpPr>
        <p:spPr>
          <a:xfrm>
            <a:off x="1215975" y="2569473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6" name="Google Shape;636;p46"/>
          <p:cNvSpPr txBox="1">
            <a:spLocks noGrp="1"/>
          </p:cNvSpPr>
          <p:nvPr>
            <p:ph type="subTitle" idx="5"/>
          </p:nvPr>
        </p:nvSpPr>
        <p:spPr>
          <a:xfrm>
            <a:off x="5219700" y="3779223"/>
            <a:ext cx="33177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7" name="Google Shape;637;p46"/>
          <p:cNvSpPr txBox="1">
            <a:spLocks noGrp="1"/>
          </p:cNvSpPr>
          <p:nvPr>
            <p:ph type="title" idx="6"/>
          </p:nvPr>
        </p:nvSpPr>
        <p:spPr>
          <a:xfrm>
            <a:off x="5219700" y="3353098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8" name="Google Shape;638;p46"/>
          <p:cNvSpPr txBox="1">
            <a:spLocks noGrp="1"/>
          </p:cNvSpPr>
          <p:nvPr>
            <p:ph type="subTitle" idx="7"/>
          </p:nvPr>
        </p:nvSpPr>
        <p:spPr>
          <a:xfrm>
            <a:off x="5219700" y="1428273"/>
            <a:ext cx="3317700" cy="18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title" idx="8"/>
          </p:nvPr>
        </p:nvSpPr>
        <p:spPr>
          <a:xfrm>
            <a:off x="5219700" y="1002148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5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7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642" name="Google Shape;642;p47"/>
            <p:cNvSpPr/>
            <p:nvPr/>
          </p:nvSpPr>
          <p:spPr>
            <a:xfrm rot="993073" flipH="1">
              <a:off x="8559736" y="1460242"/>
              <a:ext cx="1599286" cy="1389460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7920300" y="135212"/>
              <a:ext cx="1242150" cy="916325"/>
            </a:xfrm>
            <a:custGeom>
              <a:avLst/>
              <a:gdLst/>
              <a:ahLst/>
              <a:cxnLst/>
              <a:rect l="l" t="t" r="r" b="b"/>
              <a:pathLst>
                <a:path w="49686" h="36653" extrusionOk="0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4" name="Google Shape;644;p47"/>
            <p:cNvSpPr/>
            <p:nvPr/>
          </p:nvSpPr>
          <p:spPr>
            <a:xfrm>
              <a:off x="1192975" y="3775675"/>
              <a:ext cx="141425" cy="461200"/>
            </a:xfrm>
            <a:custGeom>
              <a:avLst/>
              <a:gdLst/>
              <a:ahLst/>
              <a:cxnLst/>
              <a:rect l="l" t="t" r="r" b="b"/>
              <a:pathLst>
                <a:path w="5657" h="18448" extrusionOk="0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5" name="Google Shape;645;p47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-36900" y="2490475"/>
              <a:ext cx="412125" cy="2459700"/>
            </a:xfrm>
            <a:custGeom>
              <a:avLst/>
              <a:gdLst/>
              <a:ahLst/>
              <a:cxnLst/>
              <a:rect l="l" t="t" r="r" b="b"/>
              <a:pathLst>
                <a:path w="16485" h="98388" extrusionOk="0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7" name="Google Shape;647;p47"/>
            <p:cNvSpPr/>
            <p:nvPr/>
          </p:nvSpPr>
          <p:spPr>
            <a:xfrm>
              <a:off x="166025" y="4062114"/>
              <a:ext cx="1734100" cy="736475"/>
            </a:xfrm>
            <a:custGeom>
              <a:avLst/>
              <a:gdLst/>
              <a:ahLst/>
              <a:cxnLst/>
              <a:rect l="l" t="t" r="r" b="b"/>
              <a:pathLst>
                <a:path w="69364" h="29459" extrusionOk="0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8" name="Google Shape;648;p47"/>
            <p:cNvSpPr/>
            <p:nvPr/>
          </p:nvSpPr>
          <p:spPr>
            <a:xfrm>
              <a:off x="-92250" y="1830175"/>
              <a:ext cx="2496703" cy="3390662"/>
            </a:xfrm>
            <a:custGeom>
              <a:avLst/>
              <a:gdLst/>
              <a:ahLst/>
              <a:cxnLst/>
              <a:rect l="l" t="t" r="r" b="b"/>
              <a:pathLst>
                <a:path w="96175" h="130611" extrusionOk="0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9" name="Google Shape;649;p47"/>
            <p:cNvSpPr/>
            <p:nvPr/>
          </p:nvSpPr>
          <p:spPr>
            <a:xfrm>
              <a:off x="7034800" y="245975"/>
              <a:ext cx="737900" cy="750725"/>
            </a:xfrm>
            <a:custGeom>
              <a:avLst/>
              <a:gdLst/>
              <a:ahLst/>
              <a:cxnLst/>
              <a:rect l="l" t="t" r="r" b="b"/>
              <a:pathLst>
                <a:path w="29516" h="30029" extrusionOk="0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47"/>
            <p:cNvSpPr/>
            <p:nvPr/>
          </p:nvSpPr>
          <p:spPr>
            <a:xfrm>
              <a:off x="8811950" y="651825"/>
              <a:ext cx="245950" cy="356650"/>
            </a:xfrm>
            <a:custGeom>
              <a:avLst/>
              <a:gdLst/>
              <a:ahLst/>
              <a:cxnLst/>
              <a:rect l="l" t="t" r="r" b="b"/>
              <a:pathLst>
                <a:path w="9838" h="14266" extrusionOk="0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1" name="Google Shape;651;p47"/>
            <p:cNvSpPr/>
            <p:nvPr/>
          </p:nvSpPr>
          <p:spPr>
            <a:xfrm>
              <a:off x="8781200" y="1783300"/>
              <a:ext cx="393550" cy="296450"/>
            </a:xfrm>
            <a:custGeom>
              <a:avLst/>
              <a:gdLst/>
              <a:ahLst/>
              <a:cxnLst/>
              <a:rect l="l" t="t" r="r" b="b"/>
              <a:pathLst>
                <a:path w="15742" h="11858" extrusionOk="0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2" name="Google Shape;652;p47"/>
            <p:cNvSpPr/>
            <p:nvPr/>
          </p:nvSpPr>
          <p:spPr>
            <a:xfrm>
              <a:off x="7994075" y="1549625"/>
              <a:ext cx="252125" cy="737900"/>
            </a:xfrm>
            <a:custGeom>
              <a:avLst/>
              <a:gdLst/>
              <a:ahLst/>
              <a:cxnLst/>
              <a:rect l="l" t="t" r="r" b="b"/>
              <a:pathLst>
                <a:path w="10085" h="29516" extrusionOk="0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3" name="Google Shape;653;p47"/>
            <p:cNvSpPr/>
            <p:nvPr/>
          </p:nvSpPr>
          <p:spPr>
            <a:xfrm>
              <a:off x="6647375" y="-166025"/>
              <a:ext cx="2545825" cy="3179175"/>
            </a:xfrm>
            <a:custGeom>
              <a:avLst/>
              <a:gdLst/>
              <a:ahLst/>
              <a:cxnLst/>
              <a:rect l="l" t="t" r="r" b="b"/>
              <a:pathLst>
                <a:path w="101833" h="127167" extrusionOk="0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4" name="Google Shape;654;p47"/>
          <p:cNvSpPr txBox="1">
            <a:spLocks noGrp="1"/>
          </p:cNvSpPr>
          <p:nvPr>
            <p:ph type="ctrTitle"/>
          </p:nvPr>
        </p:nvSpPr>
        <p:spPr>
          <a:xfrm>
            <a:off x="2288000" y="557784"/>
            <a:ext cx="4568100" cy="11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6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47"/>
          <p:cNvSpPr txBox="1">
            <a:spLocks noGrp="1"/>
          </p:cNvSpPr>
          <p:nvPr>
            <p:ph type="subTitle" idx="1"/>
          </p:nvPr>
        </p:nvSpPr>
        <p:spPr>
          <a:xfrm>
            <a:off x="2288000" y="1490146"/>
            <a:ext cx="4568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6" name="Google Shape;656;p47"/>
          <p:cNvSpPr txBox="1"/>
          <p:nvPr/>
        </p:nvSpPr>
        <p:spPr>
          <a:xfrm>
            <a:off x="2932350" y="3471975"/>
            <a:ext cx="3279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zh-TW" sz="1200" b="1">
                <a:solidFill>
                  <a:schemeClr val="accent5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zh-TW" sz="1200" b="1">
                <a:solidFill>
                  <a:schemeClr val="accent5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zh-TW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illustrations by</a:t>
            </a:r>
            <a:r>
              <a:rPr lang="zh-TW" sz="12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zh-TW" sz="1200" b="1">
                <a:solidFill>
                  <a:schemeClr val="accent5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7" name="Google Shape;657;p47"/>
          <p:cNvSpPr txBox="1">
            <a:spLocks noGrp="1"/>
          </p:cNvSpPr>
          <p:nvPr>
            <p:ph type="subTitle" idx="2"/>
          </p:nvPr>
        </p:nvSpPr>
        <p:spPr>
          <a:xfrm>
            <a:off x="2757325" y="2075163"/>
            <a:ext cx="36294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8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660" name="Google Shape;660;p48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1" name="Google Shape;661;p48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662" name="Google Shape;662;p48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63" name="Google Shape;663;p48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664" name="Google Shape;664;p48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65" name="Google Shape;665;p48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66" name="Google Shape;666;p48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67" name="Google Shape;667;p48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68" name="Google Shape;668;p48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9" name="Google Shape;669;p48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0" name="Google Shape;670;p48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9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673" name="Google Shape;673;p49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5" name="Google Shape;675;p49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6" name="Google Shape;676;p49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7" name="Google Shape;677;p49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9" name="Google Shape;679;p49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0" name="Google Shape;680;p49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81" name="Google Shape;681;p49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682" name="Google Shape;682;p49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3" name="Google Shape;683;p49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4" name="Google Shape;684;p49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/>
          <p:nvPr/>
        </p:nvSpPr>
        <p:spPr>
          <a:xfrm rot="10800000">
            <a:off x="7317425" y="4569225"/>
            <a:ext cx="4365049" cy="2926215"/>
          </a:xfrm>
          <a:custGeom>
            <a:avLst/>
            <a:gdLst/>
            <a:ahLst/>
            <a:cxnLst/>
            <a:rect l="l" t="t" r="r" b="b"/>
            <a:pathLst>
              <a:path w="108705" h="72873" extrusionOk="0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75" name="Google Shape;75;p6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76" name="Google Shape;76;p6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" name="Google Shape;77;p6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" name="Google Shape;78;p6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" name="Google Shape;79;p6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" name="Google Shape;80;p6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" name="Google Shape;82;p6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7"/>
          <p:cNvGrpSpPr/>
          <p:nvPr/>
        </p:nvGrpSpPr>
        <p:grpSpPr>
          <a:xfrm>
            <a:off x="-35825" y="2983175"/>
            <a:ext cx="9205400" cy="2292399"/>
            <a:chOff x="-35825" y="2983175"/>
            <a:chExt cx="9205400" cy="2292399"/>
          </a:xfrm>
        </p:grpSpPr>
        <p:sp>
          <p:nvSpPr>
            <p:cNvPr id="85" name="Google Shape;85;p7"/>
            <p:cNvSpPr/>
            <p:nvPr/>
          </p:nvSpPr>
          <p:spPr>
            <a:xfrm>
              <a:off x="8737575" y="4559200"/>
              <a:ext cx="150500" cy="660100"/>
            </a:xfrm>
            <a:custGeom>
              <a:avLst/>
              <a:gdLst/>
              <a:ahLst/>
              <a:cxnLst/>
              <a:rect l="l" t="t" r="r" b="b"/>
              <a:pathLst>
                <a:path w="6020" h="26404" extrusionOk="0">
                  <a:moveTo>
                    <a:pt x="1520" y="0"/>
                  </a:moveTo>
                  <a:cubicBezTo>
                    <a:pt x="2236" y="1399"/>
                    <a:pt x="5272" y="5765"/>
                    <a:pt x="5818" y="8392"/>
                  </a:cubicBezTo>
                  <a:cubicBezTo>
                    <a:pt x="6364" y="11019"/>
                    <a:pt x="5716" y="13407"/>
                    <a:pt x="4795" y="15761"/>
                  </a:cubicBezTo>
                  <a:cubicBezTo>
                    <a:pt x="3874" y="18115"/>
                    <a:pt x="1008" y="20741"/>
                    <a:pt x="292" y="22515"/>
                  </a:cubicBezTo>
                  <a:cubicBezTo>
                    <a:pt x="-424" y="24289"/>
                    <a:pt x="463" y="25756"/>
                    <a:pt x="497" y="26404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6" name="Google Shape;86;p7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87" name="Google Shape;87;p7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avLst/>
                <a:gdLst/>
                <a:ahLst/>
                <a:cxnLst/>
                <a:rect l="l" t="t" r="r" b="b"/>
                <a:pathLst>
                  <a:path w="74562" h="26830" extrusionOk="0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88;p7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avLst/>
                <a:gdLst/>
                <a:ahLst/>
                <a:cxnLst/>
                <a:rect l="l" t="t" r="r" b="b"/>
                <a:pathLst>
                  <a:path w="29337" h="91287" extrusionOk="0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9" name="Google Shape;89;p7"/>
            <p:cNvSpPr/>
            <p:nvPr/>
          </p:nvSpPr>
          <p:spPr>
            <a:xfrm>
              <a:off x="8141075" y="4190775"/>
              <a:ext cx="1028500" cy="1043875"/>
            </a:xfrm>
            <a:custGeom>
              <a:avLst/>
              <a:gdLst/>
              <a:ahLst/>
              <a:cxnLst/>
              <a:rect l="l" t="t" r="r" b="b"/>
              <a:pathLst>
                <a:path w="41140" h="41755" extrusionOk="0">
                  <a:moveTo>
                    <a:pt x="41140" y="0"/>
                  </a:moveTo>
                  <a:cubicBezTo>
                    <a:pt x="40151" y="512"/>
                    <a:pt x="36570" y="1877"/>
                    <a:pt x="35205" y="3071"/>
                  </a:cubicBezTo>
                  <a:cubicBezTo>
                    <a:pt x="33841" y="4265"/>
                    <a:pt x="33670" y="5697"/>
                    <a:pt x="32953" y="7164"/>
                  </a:cubicBezTo>
                  <a:cubicBezTo>
                    <a:pt x="32237" y="8631"/>
                    <a:pt x="32271" y="10644"/>
                    <a:pt x="30906" y="11872"/>
                  </a:cubicBezTo>
                  <a:cubicBezTo>
                    <a:pt x="29542" y="13100"/>
                    <a:pt x="26472" y="13783"/>
                    <a:pt x="24766" y="14533"/>
                  </a:cubicBezTo>
                  <a:cubicBezTo>
                    <a:pt x="23061" y="15284"/>
                    <a:pt x="21901" y="14704"/>
                    <a:pt x="20673" y="16375"/>
                  </a:cubicBezTo>
                  <a:cubicBezTo>
                    <a:pt x="19445" y="18047"/>
                    <a:pt x="18319" y="22788"/>
                    <a:pt x="17398" y="24562"/>
                  </a:cubicBezTo>
                  <a:cubicBezTo>
                    <a:pt x="16477" y="26336"/>
                    <a:pt x="16135" y="26370"/>
                    <a:pt x="15146" y="27018"/>
                  </a:cubicBezTo>
                  <a:cubicBezTo>
                    <a:pt x="14157" y="27666"/>
                    <a:pt x="12622" y="27496"/>
                    <a:pt x="11462" y="28451"/>
                  </a:cubicBezTo>
                  <a:cubicBezTo>
                    <a:pt x="10302" y="29406"/>
                    <a:pt x="9176" y="31146"/>
                    <a:pt x="8187" y="32749"/>
                  </a:cubicBezTo>
                  <a:cubicBezTo>
                    <a:pt x="7198" y="34352"/>
                    <a:pt x="6891" y="36570"/>
                    <a:pt x="5526" y="38071"/>
                  </a:cubicBezTo>
                  <a:cubicBezTo>
                    <a:pt x="4162" y="39572"/>
                    <a:pt x="921" y="41141"/>
                    <a:pt x="0" y="41755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886975" y="1055511"/>
            <a:ext cx="3913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886975" y="1965300"/>
            <a:ext cx="43125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⬘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94" name="Google Shape;94;p8"/>
            <p:cNvSpPr/>
            <p:nvPr/>
          </p:nvSpPr>
          <p:spPr>
            <a:xfrm rot="993073" flipH="1">
              <a:off x="8559736" y="1460242"/>
              <a:ext cx="1599286" cy="1389460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7920300" y="135212"/>
              <a:ext cx="1242150" cy="916325"/>
            </a:xfrm>
            <a:custGeom>
              <a:avLst/>
              <a:gdLst/>
              <a:ahLst/>
              <a:cxnLst/>
              <a:rect l="l" t="t" r="r" b="b"/>
              <a:pathLst>
                <a:path w="49686" h="36653" extrusionOk="0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" name="Google Shape;96;p8"/>
            <p:cNvSpPr/>
            <p:nvPr/>
          </p:nvSpPr>
          <p:spPr>
            <a:xfrm>
              <a:off x="1192975" y="3775675"/>
              <a:ext cx="141425" cy="461200"/>
            </a:xfrm>
            <a:custGeom>
              <a:avLst/>
              <a:gdLst/>
              <a:ahLst/>
              <a:cxnLst/>
              <a:rect l="l" t="t" r="r" b="b"/>
              <a:pathLst>
                <a:path w="5657" h="18448" extrusionOk="0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" name="Google Shape;97;p8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-36900" y="2490475"/>
              <a:ext cx="412125" cy="2459700"/>
            </a:xfrm>
            <a:custGeom>
              <a:avLst/>
              <a:gdLst/>
              <a:ahLst/>
              <a:cxnLst/>
              <a:rect l="l" t="t" r="r" b="b"/>
              <a:pathLst>
                <a:path w="16485" h="98388" extrusionOk="0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8"/>
            <p:cNvSpPr/>
            <p:nvPr/>
          </p:nvSpPr>
          <p:spPr>
            <a:xfrm>
              <a:off x="166025" y="4062114"/>
              <a:ext cx="1734100" cy="736475"/>
            </a:xfrm>
            <a:custGeom>
              <a:avLst/>
              <a:gdLst/>
              <a:ahLst/>
              <a:cxnLst/>
              <a:rect l="l" t="t" r="r" b="b"/>
              <a:pathLst>
                <a:path w="69364" h="29459" extrusionOk="0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8"/>
            <p:cNvSpPr/>
            <p:nvPr/>
          </p:nvSpPr>
          <p:spPr>
            <a:xfrm>
              <a:off x="-92250" y="1830175"/>
              <a:ext cx="2496703" cy="3390662"/>
            </a:xfrm>
            <a:custGeom>
              <a:avLst/>
              <a:gdLst/>
              <a:ahLst/>
              <a:cxnLst/>
              <a:rect l="l" t="t" r="r" b="b"/>
              <a:pathLst>
                <a:path w="96175" h="130611" extrusionOk="0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8"/>
            <p:cNvSpPr/>
            <p:nvPr/>
          </p:nvSpPr>
          <p:spPr>
            <a:xfrm>
              <a:off x="7034800" y="245975"/>
              <a:ext cx="737900" cy="750725"/>
            </a:xfrm>
            <a:custGeom>
              <a:avLst/>
              <a:gdLst/>
              <a:ahLst/>
              <a:cxnLst/>
              <a:rect l="l" t="t" r="r" b="b"/>
              <a:pathLst>
                <a:path w="29516" h="30029" extrusionOk="0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Google Shape;102;p8"/>
            <p:cNvSpPr/>
            <p:nvPr/>
          </p:nvSpPr>
          <p:spPr>
            <a:xfrm>
              <a:off x="8811950" y="651825"/>
              <a:ext cx="245950" cy="356650"/>
            </a:xfrm>
            <a:custGeom>
              <a:avLst/>
              <a:gdLst/>
              <a:ahLst/>
              <a:cxnLst/>
              <a:rect l="l" t="t" r="r" b="b"/>
              <a:pathLst>
                <a:path w="9838" h="14266" extrusionOk="0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8"/>
            <p:cNvSpPr/>
            <p:nvPr/>
          </p:nvSpPr>
          <p:spPr>
            <a:xfrm>
              <a:off x="8781200" y="1783300"/>
              <a:ext cx="393550" cy="296450"/>
            </a:xfrm>
            <a:custGeom>
              <a:avLst/>
              <a:gdLst/>
              <a:ahLst/>
              <a:cxnLst/>
              <a:rect l="l" t="t" r="r" b="b"/>
              <a:pathLst>
                <a:path w="15742" h="11858" extrusionOk="0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8"/>
            <p:cNvSpPr/>
            <p:nvPr/>
          </p:nvSpPr>
          <p:spPr>
            <a:xfrm>
              <a:off x="7994075" y="1549625"/>
              <a:ext cx="252125" cy="737900"/>
            </a:xfrm>
            <a:custGeom>
              <a:avLst/>
              <a:gdLst/>
              <a:ahLst/>
              <a:cxnLst/>
              <a:rect l="l" t="t" r="r" b="b"/>
              <a:pathLst>
                <a:path w="10085" h="29516" extrusionOk="0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8"/>
            <p:cNvSpPr/>
            <p:nvPr/>
          </p:nvSpPr>
          <p:spPr>
            <a:xfrm>
              <a:off x="6647375" y="-166025"/>
              <a:ext cx="2545825" cy="3179175"/>
            </a:xfrm>
            <a:custGeom>
              <a:avLst/>
              <a:gdLst/>
              <a:ahLst/>
              <a:cxnLst/>
              <a:rect l="l" t="t" r="r" b="b"/>
              <a:pathLst>
                <a:path w="101833" h="127167" extrusionOk="0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767600" y="1612713"/>
            <a:ext cx="5608800" cy="18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subTitle" idx="1"/>
          </p:nvPr>
        </p:nvSpPr>
        <p:spPr>
          <a:xfrm>
            <a:off x="2685450" y="3607038"/>
            <a:ext cx="37731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9"/>
          <p:cNvGrpSpPr/>
          <p:nvPr/>
        </p:nvGrpSpPr>
        <p:grpSpPr>
          <a:xfrm>
            <a:off x="-1523341" y="2651425"/>
            <a:ext cx="10907166" cy="4699703"/>
            <a:chOff x="-1523341" y="2651425"/>
            <a:chExt cx="10907166" cy="4699703"/>
          </a:xfrm>
        </p:grpSpPr>
        <p:sp>
          <p:nvSpPr>
            <p:cNvPr id="110" name="Google Shape;110;p9"/>
            <p:cNvSpPr/>
            <p:nvPr/>
          </p:nvSpPr>
          <p:spPr>
            <a:xfrm rot="4600624" flipH="1">
              <a:off x="-1372547" y="3291735"/>
              <a:ext cx="3975718" cy="3454105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-86100" y="2651425"/>
              <a:ext cx="9469925" cy="3277575"/>
            </a:xfrm>
            <a:custGeom>
              <a:avLst/>
              <a:gdLst/>
              <a:ahLst/>
              <a:cxnLst/>
              <a:rect l="l" t="t" r="r" b="b"/>
              <a:pathLst>
                <a:path w="378797" h="131103" extrusionOk="0">
                  <a:moveTo>
                    <a:pt x="0" y="50670"/>
                  </a:moveTo>
                  <a:cubicBezTo>
                    <a:pt x="4346" y="50506"/>
                    <a:pt x="17874" y="49686"/>
                    <a:pt x="26073" y="49686"/>
                  </a:cubicBezTo>
                  <a:cubicBezTo>
                    <a:pt x="34272" y="49686"/>
                    <a:pt x="42882" y="49194"/>
                    <a:pt x="49195" y="50670"/>
                  </a:cubicBezTo>
                  <a:cubicBezTo>
                    <a:pt x="55508" y="52146"/>
                    <a:pt x="59116" y="55179"/>
                    <a:pt x="63953" y="58541"/>
                  </a:cubicBezTo>
                  <a:cubicBezTo>
                    <a:pt x="68790" y="61903"/>
                    <a:pt x="71988" y="67642"/>
                    <a:pt x="78219" y="70840"/>
                  </a:cubicBezTo>
                  <a:cubicBezTo>
                    <a:pt x="84450" y="74038"/>
                    <a:pt x="93470" y="75677"/>
                    <a:pt x="101341" y="77727"/>
                  </a:cubicBezTo>
                  <a:cubicBezTo>
                    <a:pt x="109212" y="79777"/>
                    <a:pt x="118969" y="79858"/>
                    <a:pt x="125446" y="83138"/>
                  </a:cubicBezTo>
                  <a:cubicBezTo>
                    <a:pt x="131923" y="86418"/>
                    <a:pt x="136105" y="93305"/>
                    <a:pt x="140204" y="97405"/>
                  </a:cubicBezTo>
                  <a:cubicBezTo>
                    <a:pt x="144304" y="101505"/>
                    <a:pt x="147419" y="104375"/>
                    <a:pt x="150043" y="107736"/>
                  </a:cubicBezTo>
                  <a:cubicBezTo>
                    <a:pt x="152667" y="111098"/>
                    <a:pt x="147829" y="113721"/>
                    <a:pt x="155946" y="117574"/>
                  </a:cubicBezTo>
                  <a:cubicBezTo>
                    <a:pt x="164063" y="121428"/>
                    <a:pt x="182184" y="129873"/>
                    <a:pt x="198746" y="130857"/>
                  </a:cubicBezTo>
                  <a:cubicBezTo>
                    <a:pt x="215308" y="131841"/>
                    <a:pt x="240315" y="125446"/>
                    <a:pt x="255319" y="123478"/>
                  </a:cubicBezTo>
                  <a:cubicBezTo>
                    <a:pt x="270323" y="121510"/>
                    <a:pt x="280490" y="122002"/>
                    <a:pt x="288771" y="119050"/>
                  </a:cubicBezTo>
                  <a:cubicBezTo>
                    <a:pt x="297052" y="116098"/>
                    <a:pt x="299348" y="111179"/>
                    <a:pt x="305005" y="105768"/>
                  </a:cubicBezTo>
                  <a:cubicBezTo>
                    <a:pt x="310662" y="100357"/>
                    <a:pt x="317960" y="94125"/>
                    <a:pt x="322715" y="86582"/>
                  </a:cubicBezTo>
                  <a:cubicBezTo>
                    <a:pt x="327471" y="79039"/>
                    <a:pt x="328701" y="66822"/>
                    <a:pt x="333538" y="60509"/>
                  </a:cubicBezTo>
                  <a:cubicBezTo>
                    <a:pt x="338376" y="54196"/>
                    <a:pt x="346001" y="53294"/>
                    <a:pt x="351740" y="48702"/>
                  </a:cubicBezTo>
                  <a:cubicBezTo>
                    <a:pt x="357479" y="44111"/>
                    <a:pt x="363957" y="38535"/>
                    <a:pt x="367974" y="32960"/>
                  </a:cubicBezTo>
                  <a:cubicBezTo>
                    <a:pt x="371992" y="27385"/>
                    <a:pt x="374041" y="20743"/>
                    <a:pt x="375845" y="15250"/>
                  </a:cubicBezTo>
                  <a:cubicBezTo>
                    <a:pt x="377649" y="9757"/>
                    <a:pt x="378305" y="2542"/>
                    <a:pt x="378797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9"/>
            <p:cNvSpPr/>
            <p:nvPr/>
          </p:nvSpPr>
          <p:spPr>
            <a:xfrm>
              <a:off x="-664125" y="4130450"/>
              <a:ext cx="2250775" cy="1866218"/>
            </a:xfrm>
            <a:custGeom>
              <a:avLst/>
              <a:gdLst/>
              <a:ahLst/>
              <a:cxnLst/>
              <a:rect l="l" t="t" r="r" b="b"/>
              <a:pathLst>
                <a:path w="90031" h="73300" extrusionOk="0">
                  <a:moveTo>
                    <a:pt x="88058" y="0"/>
                  </a:moveTo>
                  <a:cubicBezTo>
                    <a:pt x="88304" y="2214"/>
                    <a:pt x="89370" y="7543"/>
                    <a:pt x="89534" y="13282"/>
                  </a:cubicBezTo>
                  <a:cubicBezTo>
                    <a:pt x="89698" y="19021"/>
                    <a:pt x="90764" y="30009"/>
                    <a:pt x="89042" y="34436"/>
                  </a:cubicBezTo>
                  <a:cubicBezTo>
                    <a:pt x="87320" y="38864"/>
                    <a:pt x="86254" y="41405"/>
                    <a:pt x="79203" y="39847"/>
                  </a:cubicBezTo>
                  <a:cubicBezTo>
                    <a:pt x="72152" y="38289"/>
                    <a:pt x="54606" y="25991"/>
                    <a:pt x="46735" y="25089"/>
                  </a:cubicBezTo>
                  <a:cubicBezTo>
                    <a:pt x="38864" y="24187"/>
                    <a:pt x="34027" y="29845"/>
                    <a:pt x="31977" y="34436"/>
                  </a:cubicBezTo>
                  <a:cubicBezTo>
                    <a:pt x="29927" y="39028"/>
                    <a:pt x="36322" y="47637"/>
                    <a:pt x="34436" y="52638"/>
                  </a:cubicBezTo>
                  <a:cubicBezTo>
                    <a:pt x="32550" y="57640"/>
                    <a:pt x="26401" y="61001"/>
                    <a:pt x="20662" y="64445"/>
                  </a:cubicBezTo>
                  <a:cubicBezTo>
                    <a:pt x="14923" y="67889"/>
                    <a:pt x="3444" y="71824"/>
                    <a:pt x="0" y="7330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9"/>
            <p:cNvSpPr/>
            <p:nvPr/>
          </p:nvSpPr>
          <p:spPr>
            <a:xfrm>
              <a:off x="1365150" y="4680676"/>
              <a:ext cx="1525009" cy="494000"/>
            </a:xfrm>
            <a:custGeom>
              <a:avLst/>
              <a:gdLst/>
              <a:ahLst/>
              <a:cxnLst/>
              <a:rect l="l" t="t" r="r" b="b"/>
              <a:pathLst>
                <a:path w="54606" h="19760" extrusionOk="0">
                  <a:moveTo>
                    <a:pt x="0" y="19186"/>
                  </a:moveTo>
                  <a:cubicBezTo>
                    <a:pt x="3444" y="19268"/>
                    <a:pt x="14513" y="19760"/>
                    <a:pt x="20662" y="19678"/>
                  </a:cubicBezTo>
                  <a:cubicBezTo>
                    <a:pt x="26811" y="19596"/>
                    <a:pt x="32469" y="20170"/>
                    <a:pt x="36896" y="18694"/>
                  </a:cubicBezTo>
                  <a:cubicBezTo>
                    <a:pt x="41324" y="17218"/>
                    <a:pt x="44275" y="13939"/>
                    <a:pt x="47227" y="10823"/>
                  </a:cubicBezTo>
                  <a:cubicBezTo>
                    <a:pt x="50179" y="7707"/>
                    <a:pt x="53376" y="1804"/>
                    <a:pt x="54606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999025" y="1520075"/>
            <a:ext cx="4045200" cy="13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999025" y="2783081"/>
            <a:ext cx="36927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0"/>
          <p:cNvGrpSpPr/>
          <p:nvPr/>
        </p:nvGrpSpPr>
        <p:grpSpPr>
          <a:xfrm>
            <a:off x="-76200" y="-214900"/>
            <a:ext cx="9378825" cy="5495600"/>
            <a:chOff x="-76200" y="-214900"/>
            <a:chExt cx="9378825" cy="5495600"/>
          </a:xfrm>
        </p:grpSpPr>
        <p:sp>
          <p:nvSpPr>
            <p:cNvPr id="118" name="Google Shape;118;p10"/>
            <p:cNvSpPr/>
            <p:nvPr/>
          </p:nvSpPr>
          <p:spPr>
            <a:xfrm>
              <a:off x="7921050" y="222594"/>
              <a:ext cx="1074975" cy="923600"/>
            </a:xfrm>
            <a:custGeom>
              <a:avLst/>
              <a:gdLst/>
              <a:ahLst/>
              <a:cxnLst/>
              <a:rect l="l" t="t" r="r" b="b"/>
              <a:pathLst>
                <a:path w="42999" h="36944" extrusionOk="0">
                  <a:moveTo>
                    <a:pt x="0" y="102"/>
                  </a:moveTo>
                  <a:cubicBezTo>
                    <a:pt x="3002" y="239"/>
                    <a:pt x="12690" y="-580"/>
                    <a:pt x="18012" y="921"/>
                  </a:cubicBezTo>
                  <a:cubicBezTo>
                    <a:pt x="23334" y="2422"/>
                    <a:pt x="29474" y="6993"/>
                    <a:pt x="31930" y="9108"/>
                  </a:cubicBezTo>
                  <a:cubicBezTo>
                    <a:pt x="34386" y="11223"/>
                    <a:pt x="32066" y="11496"/>
                    <a:pt x="32748" y="13611"/>
                  </a:cubicBezTo>
                  <a:cubicBezTo>
                    <a:pt x="33430" y="15726"/>
                    <a:pt x="34454" y="19820"/>
                    <a:pt x="36023" y="21798"/>
                  </a:cubicBezTo>
                  <a:cubicBezTo>
                    <a:pt x="37592" y="23777"/>
                    <a:pt x="41004" y="22958"/>
                    <a:pt x="42164" y="25482"/>
                  </a:cubicBezTo>
                  <a:cubicBezTo>
                    <a:pt x="43324" y="28006"/>
                    <a:pt x="42846" y="35034"/>
                    <a:pt x="42982" y="36944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" name="Google Shape;119;p10"/>
            <p:cNvSpPr/>
            <p:nvPr/>
          </p:nvSpPr>
          <p:spPr>
            <a:xfrm>
              <a:off x="408189" y="4114025"/>
              <a:ext cx="628425" cy="1166675"/>
            </a:xfrm>
            <a:custGeom>
              <a:avLst/>
              <a:gdLst/>
              <a:ahLst/>
              <a:cxnLst/>
              <a:rect l="l" t="t" r="r" b="b"/>
              <a:pathLst>
                <a:path w="25137" h="46667" extrusionOk="0">
                  <a:moveTo>
                    <a:pt x="2912" y="0"/>
                  </a:moveTo>
                  <a:cubicBezTo>
                    <a:pt x="2844" y="2456"/>
                    <a:pt x="2911" y="11189"/>
                    <a:pt x="2502" y="14737"/>
                  </a:cubicBezTo>
                  <a:cubicBezTo>
                    <a:pt x="2093" y="18285"/>
                    <a:pt x="729" y="19309"/>
                    <a:pt x="456" y="21287"/>
                  </a:cubicBezTo>
                  <a:cubicBezTo>
                    <a:pt x="183" y="23266"/>
                    <a:pt x="-568" y="24971"/>
                    <a:pt x="865" y="26608"/>
                  </a:cubicBezTo>
                  <a:cubicBezTo>
                    <a:pt x="2298" y="28245"/>
                    <a:pt x="5300" y="29746"/>
                    <a:pt x="9052" y="31111"/>
                  </a:cubicBezTo>
                  <a:cubicBezTo>
                    <a:pt x="12805" y="32476"/>
                    <a:pt x="20719" y="32203"/>
                    <a:pt x="23380" y="34796"/>
                  </a:cubicBezTo>
                  <a:cubicBezTo>
                    <a:pt x="26041" y="37389"/>
                    <a:pt x="24744" y="44689"/>
                    <a:pt x="25017" y="4666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" name="Google Shape;120;p10"/>
            <p:cNvSpPr/>
            <p:nvPr/>
          </p:nvSpPr>
          <p:spPr>
            <a:xfrm>
              <a:off x="-76200" y="4021622"/>
              <a:ext cx="2676175" cy="1182325"/>
            </a:xfrm>
            <a:custGeom>
              <a:avLst/>
              <a:gdLst/>
              <a:ahLst/>
              <a:cxnLst/>
              <a:rect l="l" t="t" r="r" b="b"/>
              <a:pathLst>
                <a:path w="107047" h="47293" extrusionOk="0">
                  <a:moveTo>
                    <a:pt x="107047" y="47293"/>
                  </a:moveTo>
                  <a:cubicBezTo>
                    <a:pt x="105171" y="46645"/>
                    <a:pt x="99204" y="45280"/>
                    <a:pt x="95789" y="43404"/>
                  </a:cubicBezTo>
                  <a:cubicBezTo>
                    <a:pt x="92374" y="41528"/>
                    <a:pt x="90552" y="38082"/>
                    <a:pt x="86557" y="36035"/>
                  </a:cubicBezTo>
                  <a:cubicBezTo>
                    <a:pt x="82562" y="33988"/>
                    <a:pt x="78025" y="31635"/>
                    <a:pt x="71820" y="31123"/>
                  </a:cubicBezTo>
                  <a:cubicBezTo>
                    <a:pt x="65615" y="30611"/>
                    <a:pt x="52670" y="34944"/>
                    <a:pt x="49327" y="32965"/>
                  </a:cubicBezTo>
                  <a:cubicBezTo>
                    <a:pt x="45984" y="30987"/>
                    <a:pt x="54084" y="22834"/>
                    <a:pt x="51761" y="19252"/>
                  </a:cubicBezTo>
                  <a:cubicBezTo>
                    <a:pt x="49438" y="15670"/>
                    <a:pt x="40330" y="14305"/>
                    <a:pt x="35387" y="11474"/>
                  </a:cubicBezTo>
                  <a:cubicBezTo>
                    <a:pt x="30444" y="8643"/>
                    <a:pt x="25206" y="4174"/>
                    <a:pt x="22105" y="2264"/>
                  </a:cubicBezTo>
                  <a:cubicBezTo>
                    <a:pt x="19005" y="354"/>
                    <a:pt x="18490" y="114"/>
                    <a:pt x="16784" y="12"/>
                  </a:cubicBezTo>
                  <a:cubicBezTo>
                    <a:pt x="15078" y="-90"/>
                    <a:pt x="13304" y="456"/>
                    <a:pt x="11871" y="1650"/>
                  </a:cubicBezTo>
                  <a:cubicBezTo>
                    <a:pt x="10438" y="2844"/>
                    <a:pt x="10166" y="4856"/>
                    <a:pt x="8187" y="7176"/>
                  </a:cubicBezTo>
                  <a:cubicBezTo>
                    <a:pt x="6209" y="9496"/>
                    <a:pt x="1365" y="14169"/>
                    <a:pt x="0" y="15568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" name="Google Shape;121;p10"/>
            <p:cNvSpPr/>
            <p:nvPr/>
          </p:nvSpPr>
          <p:spPr>
            <a:xfrm>
              <a:off x="7849400" y="-214900"/>
              <a:ext cx="1453225" cy="1576000"/>
            </a:xfrm>
            <a:custGeom>
              <a:avLst/>
              <a:gdLst/>
              <a:ahLst/>
              <a:cxnLst/>
              <a:rect l="l" t="t" r="r" b="b"/>
              <a:pathLst>
                <a:path w="58129" h="63040" extrusionOk="0">
                  <a:moveTo>
                    <a:pt x="0" y="0"/>
                  </a:moveTo>
                  <a:cubicBezTo>
                    <a:pt x="546" y="3411"/>
                    <a:pt x="2729" y="14190"/>
                    <a:pt x="3275" y="20467"/>
                  </a:cubicBezTo>
                  <a:cubicBezTo>
                    <a:pt x="3821" y="26744"/>
                    <a:pt x="1365" y="34180"/>
                    <a:pt x="3275" y="37660"/>
                  </a:cubicBezTo>
                  <a:cubicBezTo>
                    <a:pt x="5185" y="41140"/>
                    <a:pt x="11326" y="40458"/>
                    <a:pt x="14737" y="41345"/>
                  </a:cubicBezTo>
                  <a:cubicBezTo>
                    <a:pt x="18148" y="42232"/>
                    <a:pt x="19172" y="41140"/>
                    <a:pt x="23743" y="42982"/>
                  </a:cubicBezTo>
                  <a:cubicBezTo>
                    <a:pt x="28314" y="44824"/>
                    <a:pt x="38002" y="49805"/>
                    <a:pt x="42164" y="52397"/>
                  </a:cubicBezTo>
                  <a:cubicBezTo>
                    <a:pt x="46326" y="54990"/>
                    <a:pt x="46053" y="56763"/>
                    <a:pt x="48714" y="58537"/>
                  </a:cubicBezTo>
                  <a:cubicBezTo>
                    <a:pt x="51375" y="60311"/>
                    <a:pt x="56560" y="62290"/>
                    <a:pt x="58129" y="6304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" name="Google Shape;122;p10"/>
            <p:cNvSpPr/>
            <p:nvPr/>
          </p:nvSpPr>
          <p:spPr>
            <a:xfrm>
              <a:off x="8627175" y="-153500"/>
              <a:ext cx="634525" cy="542400"/>
            </a:xfrm>
            <a:custGeom>
              <a:avLst/>
              <a:gdLst/>
              <a:ahLst/>
              <a:cxnLst/>
              <a:rect l="l" t="t" r="r" b="b"/>
              <a:pathLst>
                <a:path w="25381" h="21696" extrusionOk="0">
                  <a:moveTo>
                    <a:pt x="0" y="21696"/>
                  </a:moveTo>
                  <a:cubicBezTo>
                    <a:pt x="1569" y="21014"/>
                    <a:pt x="8051" y="19308"/>
                    <a:pt x="9416" y="17602"/>
                  </a:cubicBezTo>
                  <a:cubicBezTo>
                    <a:pt x="10781" y="15896"/>
                    <a:pt x="7301" y="13031"/>
                    <a:pt x="8188" y="11462"/>
                  </a:cubicBezTo>
                  <a:cubicBezTo>
                    <a:pt x="9075" y="9893"/>
                    <a:pt x="12349" y="9074"/>
                    <a:pt x="14737" y="8187"/>
                  </a:cubicBezTo>
                  <a:cubicBezTo>
                    <a:pt x="17125" y="7300"/>
                    <a:pt x="20741" y="7505"/>
                    <a:pt x="22515" y="6140"/>
                  </a:cubicBezTo>
                  <a:cubicBezTo>
                    <a:pt x="24289" y="4776"/>
                    <a:pt x="24903" y="1023"/>
                    <a:pt x="25381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2065800" y="557784"/>
            <a:ext cx="50124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1"/>
          <p:cNvSpPr txBox="1">
            <a:spLocks noGrp="1"/>
          </p:cNvSpPr>
          <p:nvPr>
            <p:ph type="title"/>
          </p:nvPr>
        </p:nvSpPr>
        <p:spPr>
          <a:xfrm>
            <a:off x="1402425" y="1740600"/>
            <a:ext cx="6740400" cy="16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用數據解救行人地獄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台灣交通安全的新希望</a:t>
            </a:r>
            <a:endParaRPr sz="4800"/>
          </a:p>
        </p:txBody>
      </p:sp>
      <p:sp>
        <p:nvSpPr>
          <p:cNvPr id="696" name="Google Shape;696;p51"/>
          <p:cNvSpPr txBox="1">
            <a:spLocks noGrp="1"/>
          </p:cNvSpPr>
          <p:nvPr>
            <p:ph type="subTitle" idx="1"/>
          </p:nvPr>
        </p:nvSpPr>
        <p:spPr>
          <a:xfrm>
            <a:off x="2549400" y="3432492"/>
            <a:ext cx="4045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內政黑客松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參賽編號：OD-54000271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走路回佳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1"/>
          <p:cNvSpPr txBox="1"/>
          <p:nvPr/>
        </p:nvSpPr>
        <p:spPr>
          <a:xfrm>
            <a:off x="2229822" y="938800"/>
            <a:ext cx="1137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50443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0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車種分布</a:t>
            </a:r>
            <a:endParaRPr/>
          </a:p>
        </p:txBody>
      </p:sp>
      <p:sp>
        <p:nvSpPr>
          <p:cNvPr id="792" name="Google Shape;792;p60"/>
          <p:cNvSpPr txBox="1">
            <a:spLocks noGrp="1"/>
          </p:cNvSpPr>
          <p:nvPr>
            <p:ph type="body" idx="1"/>
          </p:nvPr>
        </p:nvSpPr>
        <p:spPr>
          <a:xfrm>
            <a:off x="758850" y="115392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一起事故主要分為行人與普通重型機車兩類（Group 1）、行人與小客車（Group 2）</a:t>
            </a:r>
            <a:endParaRPr sz="1500"/>
          </a:p>
        </p:txBody>
      </p:sp>
      <p:pic>
        <p:nvPicPr>
          <p:cNvPr id="793" name="Google Shape;7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00" y="1780550"/>
            <a:ext cx="8120451" cy="23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1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性別分布</a:t>
            </a:r>
            <a:endParaRPr/>
          </a:p>
        </p:txBody>
      </p:sp>
      <p:sp>
        <p:nvSpPr>
          <p:cNvPr id="799" name="Google Shape;799;p61"/>
          <p:cNvSpPr txBox="1">
            <a:spLocks noGrp="1"/>
          </p:cNvSpPr>
          <p:nvPr>
            <p:ph type="body" idx="1"/>
          </p:nvPr>
        </p:nvSpPr>
        <p:spPr>
          <a:xfrm>
            <a:off x="758775" y="94152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事故中的汽機車當事者多為男性。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行人與普通重型機車事故（Group 1）的肇事者較年輕（擁有機車較不困難）。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0" name="Google Shape;8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5" y="1992025"/>
            <a:ext cx="8439625" cy="22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2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道路型態分布</a:t>
            </a:r>
            <a:endParaRPr/>
          </a:p>
        </p:txBody>
      </p:sp>
      <p:sp>
        <p:nvSpPr>
          <p:cNvPr id="806" name="Google Shape;806;p62"/>
          <p:cNvSpPr txBox="1">
            <a:spLocks noGrp="1"/>
          </p:cNvSpPr>
          <p:nvPr>
            <p:ph type="body" idx="1"/>
          </p:nvPr>
        </p:nvSpPr>
        <p:spPr>
          <a:xfrm>
            <a:off x="758775" y="94152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行人與普通重型機車類型事故</a:t>
            </a:r>
            <a:r>
              <a:rPr lang="zh-TW" sz="1500"/>
              <a:t>（Group 1）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多發生在一般車道（直路）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行人與小客車類型事故</a:t>
            </a:r>
            <a:r>
              <a:rPr lang="zh-TW" sz="1500"/>
              <a:t>（Group 2）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多發生於三岔及四岔路口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62"/>
          <p:cNvPicPr preferRelativeResize="0"/>
          <p:nvPr/>
        </p:nvPicPr>
        <p:blipFill rotWithShape="1">
          <a:blip r:embed="rId3">
            <a:alphaModFix/>
          </a:blip>
          <a:srcRect l="6498"/>
          <a:stretch/>
        </p:blipFill>
        <p:spPr>
          <a:xfrm>
            <a:off x="297125" y="2014125"/>
            <a:ext cx="8549749" cy="2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當事者行動狀態分布</a:t>
            </a:r>
            <a:endParaRPr/>
          </a:p>
        </p:txBody>
      </p:sp>
      <p:sp>
        <p:nvSpPr>
          <p:cNvPr id="813" name="Google Shape;813;p63"/>
          <p:cNvSpPr txBox="1">
            <a:spLocks noGrp="1"/>
          </p:cNvSpPr>
          <p:nvPr>
            <p:ph type="body" idx="1"/>
          </p:nvPr>
        </p:nvSpPr>
        <p:spPr>
          <a:xfrm>
            <a:off x="758775" y="94152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sz="1500"/>
              <a:t>事故發生時，機車（Group 1）通常處於直行階段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sz="1500"/>
              <a:t>事故發生時，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汽車</a:t>
            </a:r>
            <a:r>
              <a:rPr lang="zh-TW" sz="1500"/>
              <a:t>（Group 2）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通常處於左轉彎階段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63"/>
          <p:cNvPicPr preferRelativeResize="0"/>
          <p:nvPr/>
        </p:nvPicPr>
        <p:blipFill rotWithShape="1">
          <a:blip r:embed="rId3">
            <a:alphaModFix/>
          </a:blip>
          <a:srcRect l="6603"/>
          <a:stretch/>
        </p:blipFill>
        <p:spPr>
          <a:xfrm>
            <a:off x="256875" y="1849225"/>
            <a:ext cx="8540100" cy="2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肇事原因分布</a:t>
            </a:r>
            <a:endParaRPr/>
          </a:p>
        </p:txBody>
      </p:sp>
      <p:sp>
        <p:nvSpPr>
          <p:cNvPr id="820" name="Google Shape;820;p64"/>
          <p:cNvSpPr txBox="1">
            <a:spLocks noGrp="1"/>
          </p:cNvSpPr>
          <p:nvPr>
            <p:ph type="body" idx="1"/>
          </p:nvPr>
        </p:nvSpPr>
        <p:spPr>
          <a:xfrm>
            <a:off x="758775" y="94152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zh-TW" sz="1500"/>
              <a:t>在大部分事故，行人（Group 0）多無肇事因素，如有則多為未依規定行走</a:t>
            </a:r>
            <a:r>
              <a:rPr lang="zh-TW" sz="1600">
                <a:solidFill>
                  <a:schemeClr val="accent4"/>
                </a:solidFill>
              </a:rPr>
              <a:t>行人穿越道、地下道、天橋而穿越道路</a:t>
            </a:r>
            <a:r>
              <a:rPr lang="zh-TW" sz="1500"/>
              <a:t>或</a:t>
            </a:r>
            <a:r>
              <a:rPr lang="zh-TW" sz="1600">
                <a:solidFill>
                  <a:schemeClr val="accent4"/>
                </a:solidFill>
              </a:rPr>
              <a:t>未依標誌、標線、號誌或手勢指揮穿越道路</a:t>
            </a:r>
            <a:r>
              <a:rPr lang="zh-TW" sz="1500"/>
              <a:t>。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zh-TW" sz="1500"/>
              <a:t>機車（Group 1）則通常肇因為</a:t>
            </a:r>
            <a:r>
              <a:rPr lang="zh-TW" sz="1600">
                <a:solidFill>
                  <a:schemeClr val="accent4"/>
                </a:solidFill>
              </a:rPr>
              <a:t>未注意車前狀態</a:t>
            </a:r>
            <a:r>
              <a:rPr lang="zh-TW" sz="1500"/>
              <a:t>（多）及</a:t>
            </a:r>
            <a:r>
              <a:rPr lang="zh-TW" sz="1600">
                <a:solidFill>
                  <a:schemeClr val="accent4"/>
                </a:solidFill>
              </a:rPr>
              <a:t>搶越行人穿越道</a:t>
            </a:r>
            <a:r>
              <a:rPr lang="zh-TW" sz="1500"/>
              <a:t>（少）。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zh-TW" sz="1500"/>
              <a:t>汽車（Group 2）通常肇因以</a:t>
            </a:r>
            <a:r>
              <a:rPr lang="zh-TW" sz="1600">
                <a:solidFill>
                  <a:schemeClr val="accent4"/>
                </a:solidFill>
              </a:rPr>
              <a:t>搶越行人穿越道</a:t>
            </a:r>
            <a:r>
              <a:rPr lang="zh-TW" sz="1500"/>
              <a:t>居多。</a:t>
            </a:r>
            <a:endParaRPr sz="1500"/>
          </a:p>
        </p:txBody>
      </p:sp>
      <p:pic>
        <p:nvPicPr>
          <p:cNvPr id="821" name="Google Shape;821;p64"/>
          <p:cNvPicPr preferRelativeResize="0"/>
          <p:nvPr/>
        </p:nvPicPr>
        <p:blipFill rotWithShape="1">
          <a:blip r:embed="rId3">
            <a:alphaModFix/>
          </a:blip>
          <a:srcRect l="4780" r="-4780"/>
          <a:stretch/>
        </p:blipFill>
        <p:spPr>
          <a:xfrm>
            <a:off x="262425" y="2571750"/>
            <a:ext cx="9144002" cy="2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5"/>
          <p:cNvSpPr txBox="1">
            <a:spLocks noGrp="1"/>
          </p:cNvSpPr>
          <p:nvPr>
            <p:ph type="title"/>
          </p:nvPr>
        </p:nvSpPr>
        <p:spPr>
          <a:xfrm>
            <a:off x="758850" y="557775"/>
            <a:ext cx="7626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總體分析：總結與建議</a:t>
            </a:r>
            <a:endParaRPr/>
          </a:p>
        </p:txBody>
      </p:sp>
      <p:sp>
        <p:nvSpPr>
          <p:cNvPr id="827" name="Google Shape;827;p65"/>
          <p:cNvSpPr txBox="1">
            <a:spLocks noGrp="1"/>
          </p:cNvSpPr>
          <p:nvPr>
            <p:ph type="body" idx="4294967295"/>
          </p:nvPr>
        </p:nvSpPr>
        <p:spPr>
          <a:xfrm>
            <a:off x="636800" y="5744675"/>
            <a:ext cx="80805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針對行人與普通重型機車類型事故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zh-TW" sz="1500"/>
              <a:t>而行人肇責多因為貪近，未依規定行走穿越道、地下道、天橋。因此，建議在重點路段加裝且加高分向島、防止行人未依規定穿越道路。同時增加標示告知附近有穿越道、天橋，引導行人去走。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5"/>
          <p:cNvSpPr txBox="1">
            <a:spLocks noGrp="1"/>
          </p:cNvSpPr>
          <p:nvPr>
            <p:ph type="title" idx="4"/>
          </p:nvPr>
        </p:nvSpPr>
        <p:spPr>
          <a:xfrm>
            <a:off x="3464349" y="2422800"/>
            <a:ext cx="2215200" cy="23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大多無號誌、無分向設施（有中央分向島）甚至無繪製分道線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→ 繪製車道分線或警示、速限號誌，告知騎者此處應多注意。</a:t>
            </a:r>
            <a:endParaRPr sz="15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5"/>
          <p:cNvSpPr txBox="1">
            <a:spLocks noGrp="1"/>
          </p:cNvSpPr>
          <p:nvPr>
            <p:ph type="title" idx="7"/>
          </p:nvPr>
        </p:nvSpPr>
        <p:spPr>
          <a:xfrm>
            <a:off x="715312" y="2422800"/>
            <a:ext cx="22152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多發生在一般車道（直路），機車通常處於直行階段，肇因為未注意車前狀態。</a:t>
            </a:r>
            <a:endParaRPr/>
          </a:p>
        </p:txBody>
      </p:sp>
      <p:sp>
        <p:nvSpPr>
          <p:cNvPr id="830" name="Google Shape;830;p65"/>
          <p:cNvSpPr txBox="1">
            <a:spLocks noGrp="1"/>
          </p:cNvSpPr>
          <p:nvPr>
            <p:ph type="title" idx="13"/>
          </p:nvPr>
        </p:nvSpPr>
        <p:spPr>
          <a:xfrm>
            <a:off x="6213488" y="2422800"/>
            <a:ext cx="2215200" cy="21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行人肇責多因為貪近，未依規定行走穿越道、地下道、天橋。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→ 在重點路段加裝且加高分向島，增加標示告知附近有穿越道、天橋，引導行人去走。</a:t>
            </a:r>
            <a:endParaRPr/>
          </a:p>
        </p:txBody>
      </p:sp>
      <p:sp>
        <p:nvSpPr>
          <p:cNvPr id="831" name="Google Shape;831;p65"/>
          <p:cNvSpPr txBox="1"/>
          <p:nvPr/>
        </p:nvSpPr>
        <p:spPr>
          <a:xfrm>
            <a:off x="2679600" y="1131375"/>
            <a:ext cx="381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-行人與普通重型機車類型事故-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32" name="Google Shape;8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525" y="1786950"/>
            <a:ext cx="571125" cy="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437" y="1851675"/>
            <a:ext cx="571125" cy="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350" y="1786950"/>
            <a:ext cx="571125" cy="5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6"/>
          <p:cNvSpPr txBox="1">
            <a:spLocks noGrp="1"/>
          </p:cNvSpPr>
          <p:nvPr>
            <p:ph type="title"/>
          </p:nvPr>
        </p:nvSpPr>
        <p:spPr>
          <a:xfrm>
            <a:off x="758850" y="557775"/>
            <a:ext cx="7626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總體分析：總結與建議</a:t>
            </a:r>
            <a:endParaRPr/>
          </a:p>
        </p:txBody>
      </p:sp>
      <p:sp>
        <p:nvSpPr>
          <p:cNvPr id="840" name="Google Shape;840;p66"/>
          <p:cNvSpPr txBox="1">
            <a:spLocks noGrp="1"/>
          </p:cNvSpPr>
          <p:nvPr>
            <p:ph type="body" idx="4294967295"/>
          </p:nvPr>
        </p:nvSpPr>
        <p:spPr>
          <a:xfrm>
            <a:off x="636800" y="5744675"/>
            <a:ext cx="80805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針對行人與普通重型機車類型事故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zh-TW" sz="1500"/>
              <a:t>而行人肇責多因為貪近，未依規定行走穿越道、地下道、天橋。因此，建議在重點路段加裝且加高分向島、防止行人未依規定穿越道路。同時增加標示告知附近有穿越道、天橋，引導行人去走。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6"/>
          <p:cNvSpPr txBox="1">
            <a:spLocks noGrp="1"/>
          </p:cNvSpPr>
          <p:nvPr>
            <p:ph type="title" idx="4"/>
          </p:nvPr>
        </p:nvSpPr>
        <p:spPr>
          <a:xfrm>
            <a:off x="3464349" y="2422800"/>
            <a:ext cx="22152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我們發現無分向設施、無車道線標記。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→ 建議在岔路處劃記左轉的輔助線，並在紅綠燈處標明有測速照相，同時明確顯示倒數計時，逼迫他們提早減速。</a:t>
            </a:r>
            <a:endParaRPr sz="15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6"/>
          <p:cNvSpPr txBox="1">
            <a:spLocks noGrp="1"/>
          </p:cNvSpPr>
          <p:nvPr>
            <p:ph type="title" idx="7"/>
          </p:nvPr>
        </p:nvSpPr>
        <p:spPr>
          <a:xfrm>
            <a:off x="715312" y="2422800"/>
            <a:ext cx="221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多發生於三岔及四岔路口， 汽車通常處於左轉彎階段，肇因以搶越行人穿越道居多。而行人多無肇責。</a:t>
            </a:r>
            <a:endParaRPr/>
          </a:p>
        </p:txBody>
      </p:sp>
      <p:sp>
        <p:nvSpPr>
          <p:cNvPr id="843" name="Google Shape;843;p66"/>
          <p:cNvSpPr txBox="1">
            <a:spLocks noGrp="1"/>
          </p:cNvSpPr>
          <p:nvPr>
            <p:ph type="title" idx="13"/>
          </p:nvPr>
        </p:nvSpPr>
        <p:spPr>
          <a:xfrm>
            <a:off x="6213488" y="2422800"/>
            <a:ext cx="22152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行人過馬路的時間也可與左轉時間間隔數秒。減少人車相遇可能。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844" name="Google Shape;844;p66"/>
          <p:cNvSpPr txBox="1"/>
          <p:nvPr/>
        </p:nvSpPr>
        <p:spPr>
          <a:xfrm>
            <a:off x="2679600" y="1131375"/>
            <a:ext cx="381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-針對行人與小客車類型事事故-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45" name="Google Shape;8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87" y="1786945"/>
            <a:ext cx="571125" cy="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225" y="1851675"/>
            <a:ext cx="571125" cy="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0125" y="1851675"/>
            <a:ext cx="571125" cy="5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7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總體分析：總結與建議</a:t>
            </a:r>
            <a:endParaRPr/>
          </a:p>
        </p:txBody>
      </p:sp>
      <p:sp>
        <p:nvSpPr>
          <p:cNvPr id="853" name="Google Shape;853;p67"/>
          <p:cNvSpPr txBox="1">
            <a:spLocks noGrp="1"/>
          </p:cNvSpPr>
          <p:nvPr>
            <p:ph type="body" idx="1"/>
          </p:nvPr>
        </p:nvSpPr>
        <p:spPr>
          <a:xfrm>
            <a:off x="758850" y="1012175"/>
            <a:ext cx="76263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值得注意的是，在</a:t>
            </a:r>
            <a:r>
              <a:rPr lang="zh-TW" sz="1700">
                <a:solidFill>
                  <a:schemeClr val="accent4"/>
                </a:solidFill>
              </a:rPr>
              <a:t>每個事故分群中，時間及天氣並未成為分群的重要因子</a:t>
            </a:r>
            <a:r>
              <a:rPr lang="zh-TW" sz="1500"/>
              <a:t>，且分布大致相同；也就是說天氣、光線、時間等自然因素，在現今路間照明、道路完整程度的提升下，已不是事故造成的主因，而是</a:t>
            </a:r>
            <a:r>
              <a:rPr lang="zh-TW" sz="1700">
                <a:solidFill>
                  <a:schemeClr val="accent4"/>
                </a:solidFill>
              </a:rPr>
              <a:t>人為的疏忽及道路規劃</a:t>
            </a:r>
            <a:r>
              <a:rPr lang="zh-TW" sz="1500"/>
              <a:t>。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我們必須在道路安全上，紀錄更深度層面的資料，例如肇事者的詳細肇因（當時趕車、對路況熟不熟）、路線死角、道路的車流流向、紅綠燈的規劃；這才能透過統計及機器學習等方法挖掘出有價值的洞察。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8"/>
          <p:cNvSpPr txBox="1">
            <a:spLocks noGrp="1"/>
          </p:cNvSpPr>
          <p:nvPr>
            <p:ph type="title"/>
          </p:nvPr>
        </p:nvSpPr>
        <p:spPr>
          <a:xfrm>
            <a:off x="758850" y="557775"/>
            <a:ext cx="7626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未來展望</a:t>
            </a:r>
            <a:endParaRPr/>
          </a:p>
        </p:txBody>
      </p:sp>
      <p:sp>
        <p:nvSpPr>
          <p:cNvPr id="859" name="Google Shape;859;p68"/>
          <p:cNvSpPr txBox="1">
            <a:spLocks noGrp="1"/>
          </p:cNvSpPr>
          <p:nvPr>
            <p:ph type="title" idx="6"/>
          </p:nvPr>
        </p:nvSpPr>
        <p:spPr>
          <a:xfrm>
            <a:off x="964850" y="1194150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串接到地圖服務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60" name="Google Shape;860;p68"/>
          <p:cNvSpPr txBox="1">
            <a:spLocks noGrp="1"/>
          </p:cNvSpPr>
          <p:nvPr>
            <p:ph type="title" idx="7"/>
          </p:nvPr>
        </p:nvSpPr>
        <p:spPr>
          <a:xfrm>
            <a:off x="964850" y="1824038"/>
            <a:ext cx="22152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串接</a:t>
            </a:r>
            <a:r>
              <a:rPr lang="zh-TW" b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到Google Map</a:t>
            </a: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、Apple 地圖等服務</a:t>
            </a:r>
            <a:r>
              <a:rPr lang="zh-TW" b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上，</a:t>
            </a: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為地圖服務上建議路線評量安全指標。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title" idx="7"/>
          </p:nvPr>
        </p:nvSpPr>
        <p:spPr>
          <a:xfrm>
            <a:off x="3397000" y="1824038"/>
            <a:ext cx="22152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用戶可以訂閱指定路線與時段，指定路線異動時將主動告知用戶</a:t>
            </a:r>
            <a:r>
              <a:rPr lang="zh-TW"/>
              <a:t>。</a:t>
            </a:r>
            <a:endParaRPr/>
          </a:p>
        </p:txBody>
      </p:sp>
      <p:sp>
        <p:nvSpPr>
          <p:cNvPr id="862" name="Google Shape;862;p68"/>
          <p:cNvSpPr txBox="1">
            <a:spLocks noGrp="1"/>
          </p:cNvSpPr>
          <p:nvPr>
            <p:ph type="title" idx="6"/>
          </p:nvPr>
        </p:nvSpPr>
        <p:spPr>
          <a:xfrm>
            <a:off x="3397000" y="1194150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關注熱點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63" name="Google Shape;863;p68"/>
          <p:cNvSpPr txBox="1">
            <a:spLocks noGrp="1"/>
          </p:cNvSpPr>
          <p:nvPr>
            <p:ph type="title" idx="6"/>
          </p:nvPr>
        </p:nvSpPr>
        <p:spPr>
          <a:xfrm>
            <a:off x="5963925" y="1194150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用戶回報</a:t>
            </a:r>
            <a:endParaRPr sz="2000" b="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64" name="Google Shape;864;p68"/>
          <p:cNvSpPr txBox="1">
            <a:spLocks noGrp="1"/>
          </p:cNvSpPr>
          <p:nvPr>
            <p:ph type="title" idx="7"/>
          </p:nvPr>
        </p:nvSpPr>
        <p:spPr>
          <a:xfrm>
            <a:off x="5963925" y="1824038"/>
            <a:ext cx="22152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透過用戶回報系統更即時更新道路資訊，道路安全指標能夠更符合當下時空</a:t>
            </a:r>
            <a:endParaRPr/>
          </a:p>
        </p:txBody>
      </p:sp>
      <p:sp>
        <p:nvSpPr>
          <p:cNvPr id="865" name="Google Shape;865;p68"/>
          <p:cNvSpPr txBox="1">
            <a:spLocks noGrp="1"/>
          </p:cNvSpPr>
          <p:nvPr>
            <p:ph type="title" idx="6"/>
          </p:nvPr>
        </p:nvSpPr>
        <p:spPr>
          <a:xfrm>
            <a:off x="964863" y="3222025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個人化推薦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66" name="Google Shape;866;p68"/>
          <p:cNvSpPr txBox="1">
            <a:spLocks noGrp="1"/>
          </p:cNvSpPr>
          <p:nvPr>
            <p:ph type="title" idx="7"/>
          </p:nvPr>
        </p:nvSpPr>
        <p:spPr>
          <a:xfrm>
            <a:off x="964863" y="3753625"/>
            <a:ext cx="22152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系統根據用戶偏好推薦路線，比如推薦出門習慣帶菜籃車的用路人行走時避免有較多階梯路線。</a:t>
            </a:r>
            <a:endParaRPr/>
          </a:p>
        </p:txBody>
      </p:sp>
      <p:sp>
        <p:nvSpPr>
          <p:cNvPr id="867" name="Google Shape;867;p68"/>
          <p:cNvSpPr txBox="1">
            <a:spLocks noGrp="1"/>
          </p:cNvSpPr>
          <p:nvPr>
            <p:ph type="title" idx="7"/>
          </p:nvPr>
        </p:nvSpPr>
        <p:spPr>
          <a:xfrm>
            <a:off x="3397013" y="3753625"/>
            <a:ext cx="22152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當路段安全指標出現明顯的下降，系統會發出警訊給用戶，並通知主管機關，希望能進行改善。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68" name="Google Shape;868;p68"/>
          <p:cNvSpPr txBox="1">
            <a:spLocks noGrp="1"/>
          </p:cNvSpPr>
          <p:nvPr>
            <p:ph type="title" idx="6"/>
          </p:nvPr>
        </p:nvSpPr>
        <p:spPr>
          <a:xfrm>
            <a:off x="3397013" y="3087625"/>
            <a:ext cx="2215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安全指標下降</a:t>
            </a:r>
            <a:endParaRPr sz="2000" b="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回報系統</a:t>
            </a:r>
            <a:endParaRPr sz="2000" b="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69" name="Google Shape;869;p68"/>
          <p:cNvSpPr txBox="1">
            <a:spLocks noGrp="1"/>
          </p:cNvSpPr>
          <p:nvPr>
            <p:ph type="title" idx="6"/>
          </p:nvPr>
        </p:nvSpPr>
        <p:spPr>
          <a:xfrm>
            <a:off x="5963938" y="3222025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擴大地圖範圍</a:t>
            </a:r>
            <a:endParaRPr sz="2000" b="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70" name="Google Shape;870;p68"/>
          <p:cNvSpPr txBox="1">
            <a:spLocks noGrp="1"/>
          </p:cNvSpPr>
          <p:nvPr>
            <p:ph type="title" idx="7"/>
          </p:nvPr>
        </p:nvSpPr>
        <p:spPr>
          <a:xfrm>
            <a:off x="5963938" y="3753625"/>
            <a:ext cx="22152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Barlow Medium"/>
                <a:ea typeface="Barlow Medium"/>
                <a:cs typeface="Barlow Medium"/>
                <a:sym typeface="Barlow Medium"/>
              </a:rPr>
              <a:t>加入不同地區的資料後，也將進一步評估臺灣各縣市間行人安全空間的現況和改善方向。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 Medium"/>
              <a:ea typeface="Exo 2 Medium"/>
              <a:cs typeface="Exo 2 Medium"/>
              <a:sym typeface="Exo 2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9"/>
          <p:cNvSpPr txBox="1">
            <a:spLocks noGrp="1"/>
          </p:cNvSpPr>
          <p:nvPr>
            <p:ph type="ctrTitle"/>
          </p:nvPr>
        </p:nvSpPr>
        <p:spPr>
          <a:xfrm>
            <a:off x="2287950" y="1489909"/>
            <a:ext cx="4568100" cy="11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謝謝聆聽</a:t>
            </a:r>
            <a:endParaRPr/>
          </a:p>
        </p:txBody>
      </p:sp>
      <p:sp>
        <p:nvSpPr>
          <p:cNvPr id="876" name="Google Shape;876;p69"/>
          <p:cNvSpPr txBox="1"/>
          <p:nvPr/>
        </p:nvSpPr>
        <p:spPr>
          <a:xfrm>
            <a:off x="2834850" y="4301425"/>
            <a:ext cx="3474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Please, keep this slide for attribution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2"/>
          <p:cNvSpPr txBox="1">
            <a:spLocks noGrp="1"/>
          </p:cNvSpPr>
          <p:nvPr>
            <p:ph type="body" idx="1"/>
          </p:nvPr>
        </p:nvSpPr>
        <p:spPr>
          <a:xfrm>
            <a:off x="1147525" y="1503125"/>
            <a:ext cx="31179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每年平均約有 400 位行人死於交通事故。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近十年來，台灣的行人死亡數成長9%，比許多低收入國家更差。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逾6成死亡行人破65歲，每1.5天就有一位長者喪命。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自從2022年CNN報導臺灣是行人地獄後，成為台灣交通地獄的代名詞。</a:t>
            </a:r>
            <a:endParaRPr sz="1600"/>
          </a:p>
        </p:txBody>
      </p:sp>
      <p:sp>
        <p:nvSpPr>
          <p:cNvPr id="703" name="Google Shape;703;p52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問題、解決提案及目標</a:t>
            </a:r>
            <a:endParaRPr/>
          </a:p>
        </p:txBody>
      </p:sp>
      <p:sp>
        <p:nvSpPr>
          <p:cNvPr id="704" name="Google Shape;704;p52"/>
          <p:cNvSpPr txBox="1">
            <a:spLocks noGrp="1"/>
          </p:cNvSpPr>
          <p:nvPr>
            <p:ph type="body" idx="2"/>
          </p:nvPr>
        </p:nvSpPr>
        <p:spPr>
          <a:xfrm>
            <a:off x="4601095" y="3567450"/>
            <a:ext cx="32439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讓行人提前體察危險，同時提醒駕駛人提高注意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快速有效的配置資源解決問題</a:t>
            </a:r>
            <a:endParaRPr/>
          </a:p>
        </p:txBody>
      </p:sp>
      <p:sp>
        <p:nvSpPr>
          <p:cNvPr id="705" name="Google Shape;705;p52"/>
          <p:cNvSpPr txBox="1">
            <a:spLocks noGrp="1"/>
          </p:cNvSpPr>
          <p:nvPr>
            <p:ph type="title" idx="3"/>
          </p:nvPr>
        </p:nvSpPr>
        <p:spPr>
          <a:xfrm>
            <a:off x="1389625" y="1014037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問題點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06" name="Google Shape;706;p52"/>
          <p:cNvSpPr txBox="1">
            <a:spLocks noGrp="1"/>
          </p:cNvSpPr>
          <p:nvPr>
            <p:ph type="body" idx="1"/>
          </p:nvPr>
        </p:nvSpPr>
        <p:spPr>
          <a:xfrm>
            <a:off x="4571995" y="1503100"/>
            <a:ext cx="33021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行人安全地圖：提供使用者詳盡的道路安全資訊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總體分析：額外將行人安全進一步分析容易危及行人的潛在因子。</a:t>
            </a:r>
            <a:endParaRPr sz="1600"/>
          </a:p>
        </p:txBody>
      </p:sp>
      <p:sp>
        <p:nvSpPr>
          <p:cNvPr id="707" name="Google Shape;707;p52"/>
          <p:cNvSpPr txBox="1">
            <a:spLocks noGrp="1"/>
          </p:cNvSpPr>
          <p:nvPr>
            <p:ph type="title" idx="4"/>
          </p:nvPr>
        </p:nvSpPr>
        <p:spPr>
          <a:xfrm>
            <a:off x="4906195" y="3078373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提案目標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08" name="Google Shape;708;p52"/>
          <p:cNvSpPr txBox="1">
            <a:spLocks noGrp="1"/>
          </p:cNvSpPr>
          <p:nvPr>
            <p:ph type="title" idx="3"/>
          </p:nvPr>
        </p:nvSpPr>
        <p:spPr>
          <a:xfrm>
            <a:off x="4906195" y="1014023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解決提案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資料來源</a:t>
            </a:r>
            <a:endParaRPr/>
          </a:p>
        </p:txBody>
      </p:sp>
      <p:sp>
        <p:nvSpPr>
          <p:cNvPr id="714" name="Google Shape;714;p53"/>
          <p:cNvSpPr txBox="1">
            <a:spLocks noGrp="1"/>
          </p:cNvSpPr>
          <p:nvPr>
            <p:ph type="body" idx="1"/>
          </p:nvPr>
        </p:nvSpPr>
        <p:spPr>
          <a:xfrm>
            <a:off x="1832062" y="941519"/>
            <a:ext cx="62826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109-111年之臺北市A1及A2類交通事故明細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死亡人數、受傷人數車種、道路類型、肇因、天氣、時間等詳細資訊</a:t>
            </a:r>
            <a:endParaRPr/>
          </a:p>
        </p:txBody>
      </p:sp>
      <p:sp>
        <p:nvSpPr>
          <p:cNvPr id="715" name="Google Shape;715;p53"/>
          <p:cNvSpPr txBox="1">
            <a:spLocks noGrp="1"/>
          </p:cNvSpPr>
          <p:nvPr>
            <p:ph type="body" idx="1"/>
          </p:nvPr>
        </p:nvSpPr>
        <p:spPr>
          <a:xfrm>
            <a:off x="1832064" y="1680069"/>
            <a:ext cx="60774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內政部電信信令人口模擬資料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最小統計區日夜間人流密度資訊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3"/>
          <p:cNvSpPr txBox="1"/>
          <p:nvPr/>
        </p:nvSpPr>
        <p:spPr>
          <a:xfrm>
            <a:off x="1832076" y="2818819"/>
            <a:ext cx="607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交通事故社會成本</a:t>
            </a:r>
            <a:endParaRPr sz="24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根據99年交通運輸局研究所研究報告，得出不同受傷程度的社會成本，並以此建構行人安全指標。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7" name="Google Shape;7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83" y="1020031"/>
            <a:ext cx="628080" cy="62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338" y="1995174"/>
            <a:ext cx="656320" cy="65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338" y="2998556"/>
            <a:ext cx="656320" cy="65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3"/>
          <p:cNvSpPr txBox="1"/>
          <p:nvPr/>
        </p:nvSpPr>
        <p:spPr>
          <a:xfrm>
            <a:off x="1832076" y="3834631"/>
            <a:ext cx="6077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台北市標線型人行道及人行道範圍圖</a:t>
            </a:r>
            <a:endParaRPr sz="24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台北市政府交通局、工務局提供現有台北市人行道地理資訊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21" name="Google Shape;72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3460" y="3899006"/>
            <a:ext cx="656325" cy="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4"/>
          <p:cNvSpPr txBox="1">
            <a:spLocks noGrp="1"/>
          </p:cNvSpPr>
          <p:nvPr>
            <p:ph type="title"/>
          </p:nvPr>
        </p:nvSpPr>
        <p:spPr>
          <a:xfrm>
            <a:off x="758775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行人安全地圖</a:t>
            </a:r>
            <a:endParaRPr/>
          </a:p>
        </p:txBody>
      </p:sp>
      <p:sp>
        <p:nvSpPr>
          <p:cNvPr id="727" name="Google Shape;727;p54"/>
          <p:cNvSpPr txBox="1">
            <a:spLocks noGrp="1"/>
          </p:cNvSpPr>
          <p:nvPr>
            <p:ph type="title" idx="2"/>
          </p:nvPr>
        </p:nvSpPr>
        <p:spPr>
          <a:xfrm>
            <a:off x="2854104" y="2528350"/>
            <a:ext cx="42903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accent4"/>
                </a:solidFill>
              </a:rPr>
              <a:t>歷史事故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728" name="Google Shape;728;p54"/>
          <p:cNvSpPr txBox="1">
            <a:spLocks noGrp="1"/>
          </p:cNvSpPr>
          <p:nvPr>
            <p:ph type="title" idx="3"/>
          </p:nvPr>
        </p:nvSpPr>
        <p:spPr>
          <a:xfrm>
            <a:off x="2854104" y="2983750"/>
            <a:ext cx="42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事故發生地點標記於地圖上，並顯示事故資訊</a:t>
            </a:r>
            <a:endParaRPr/>
          </a:p>
        </p:txBody>
      </p:sp>
      <p:sp>
        <p:nvSpPr>
          <p:cNvPr id="729" name="Google Shape;729;p54"/>
          <p:cNvSpPr txBox="1">
            <a:spLocks noGrp="1"/>
          </p:cNvSpPr>
          <p:nvPr>
            <p:ph type="title" idx="4"/>
          </p:nvPr>
        </p:nvSpPr>
        <p:spPr>
          <a:xfrm>
            <a:off x="2854152" y="1500250"/>
            <a:ext cx="42903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accent4"/>
                </a:solidFill>
              </a:rPr>
              <a:t>安全指標標色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730" name="Google Shape;730;p54"/>
          <p:cNvSpPr txBox="1">
            <a:spLocks noGrp="1"/>
          </p:cNvSpPr>
          <p:nvPr>
            <p:ph type="title" idx="5"/>
          </p:nvPr>
        </p:nvSpPr>
        <p:spPr>
          <a:xfrm>
            <a:off x="2854067" y="1955650"/>
            <a:ext cx="42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透過公式計算安全指標後於地圖上的道路繪製</a:t>
            </a:r>
            <a:endParaRPr/>
          </a:p>
        </p:txBody>
      </p:sp>
      <p:sp>
        <p:nvSpPr>
          <p:cNvPr id="731" name="Google Shape;731;p54"/>
          <p:cNvSpPr txBox="1">
            <a:spLocks noGrp="1"/>
          </p:cNvSpPr>
          <p:nvPr>
            <p:ph type="title" idx="6"/>
          </p:nvPr>
        </p:nvSpPr>
        <p:spPr>
          <a:xfrm>
            <a:off x="2853848" y="3584650"/>
            <a:ext cx="4290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accent4"/>
                </a:solidFill>
              </a:rPr>
              <a:t>總體分析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732" name="Google Shape;732;p54"/>
          <p:cNvSpPr txBox="1">
            <a:spLocks noGrp="1"/>
          </p:cNvSpPr>
          <p:nvPr>
            <p:ph type="title" idx="7"/>
          </p:nvPr>
        </p:nvSpPr>
        <p:spPr>
          <a:xfrm>
            <a:off x="2854104" y="4040050"/>
            <a:ext cx="42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儀表板及圖表篩選器，可作探索分析了解事故因子</a:t>
            </a:r>
            <a:endParaRPr/>
          </a:p>
        </p:txBody>
      </p:sp>
      <p:sp>
        <p:nvSpPr>
          <p:cNvPr id="733" name="Google Shape;733;p54"/>
          <p:cNvSpPr txBox="1"/>
          <p:nvPr/>
        </p:nvSpPr>
        <p:spPr>
          <a:xfrm>
            <a:off x="2376825" y="1100050"/>
            <a:ext cx="43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 三大特色服務介紹 -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34" name="Google Shape;734;p54"/>
          <p:cNvGrpSpPr/>
          <p:nvPr/>
        </p:nvGrpSpPr>
        <p:grpSpPr>
          <a:xfrm>
            <a:off x="2103985" y="1638279"/>
            <a:ext cx="645845" cy="645845"/>
            <a:chOff x="1662975" y="1078284"/>
            <a:chExt cx="666300" cy="666300"/>
          </a:xfrm>
        </p:grpSpPr>
        <p:sp>
          <p:nvSpPr>
            <p:cNvPr id="735" name="Google Shape;735;p54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54"/>
          <p:cNvGrpSpPr/>
          <p:nvPr/>
        </p:nvGrpSpPr>
        <p:grpSpPr>
          <a:xfrm>
            <a:off x="2110885" y="2669804"/>
            <a:ext cx="645845" cy="645845"/>
            <a:chOff x="1662975" y="1078284"/>
            <a:chExt cx="666300" cy="666300"/>
          </a:xfrm>
        </p:grpSpPr>
        <p:sp>
          <p:nvSpPr>
            <p:cNvPr id="738" name="Google Shape;738;p54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4"/>
          <p:cNvGrpSpPr/>
          <p:nvPr/>
        </p:nvGrpSpPr>
        <p:grpSpPr>
          <a:xfrm>
            <a:off x="2103985" y="3701329"/>
            <a:ext cx="645845" cy="645845"/>
            <a:chOff x="1662975" y="1078284"/>
            <a:chExt cx="666300" cy="666300"/>
          </a:xfrm>
        </p:grpSpPr>
        <p:sp>
          <p:nvSpPr>
            <p:cNvPr id="741" name="Google Shape;741;p54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4"/>
          <p:cNvSpPr txBox="1">
            <a:spLocks noGrp="1"/>
          </p:cNvSpPr>
          <p:nvPr>
            <p:ph type="title" idx="4294967295"/>
          </p:nvPr>
        </p:nvSpPr>
        <p:spPr>
          <a:xfrm>
            <a:off x="1999548" y="1686786"/>
            <a:ext cx="8547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744" name="Google Shape;744;p54"/>
          <p:cNvSpPr txBox="1">
            <a:spLocks noGrp="1"/>
          </p:cNvSpPr>
          <p:nvPr>
            <p:ph type="title" idx="4294967295"/>
          </p:nvPr>
        </p:nvSpPr>
        <p:spPr>
          <a:xfrm>
            <a:off x="2013348" y="272691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745" name="Google Shape;745;p54"/>
          <p:cNvSpPr txBox="1">
            <a:spLocks noGrp="1"/>
          </p:cNvSpPr>
          <p:nvPr>
            <p:ph type="title" idx="4294967295"/>
          </p:nvPr>
        </p:nvSpPr>
        <p:spPr>
          <a:xfrm>
            <a:off x="2013348" y="375844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5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安全指標公式說明</a:t>
            </a:r>
            <a:endParaRPr/>
          </a:p>
        </p:txBody>
      </p:sp>
      <p:sp>
        <p:nvSpPr>
          <p:cNvPr id="751" name="Google Shape;751;p55"/>
          <p:cNvSpPr txBox="1">
            <a:spLocks noGrp="1"/>
          </p:cNvSpPr>
          <p:nvPr>
            <p:ph type="title" idx="2"/>
          </p:nvPr>
        </p:nvSpPr>
        <p:spPr>
          <a:xfrm>
            <a:off x="977850" y="1317125"/>
            <a:ext cx="7304700" cy="7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我們的安全指標參考了交通部的CBI指標，並針對公式進行了微調，其計算方式如下：</a:t>
            </a:r>
            <a:endParaRPr sz="1600" b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2" name="Google Shape;752;p55"/>
          <p:cNvSpPr txBox="1">
            <a:spLocks noGrp="1"/>
          </p:cNvSpPr>
          <p:nvPr>
            <p:ph type="title" idx="3"/>
          </p:nvPr>
        </p:nvSpPr>
        <p:spPr>
          <a:xfrm>
            <a:off x="1106125" y="3481150"/>
            <a:ext cx="6980700" cy="14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Score(安全指標)：(SSR + SSL + CNT) * 100, 其中 CNT為電信信令人口資料。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SSR(相對頻率)：該路段事故數量與最大事故數量之比值。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SSL(相對嚴重程度)：該路段事故當量與最大事故當量之比值。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EPDO(事故當量)：24hr內死亡人數 * 45.9 + 2-30日死亡人數 * 45.9 + 受傷人數 * 27.3。</a:t>
            </a:r>
            <a:endParaRPr/>
          </a:p>
        </p:txBody>
      </p:sp>
      <p:pic>
        <p:nvPicPr>
          <p:cNvPr id="753" name="Google Shape;7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75" y="1899522"/>
            <a:ext cx="5638249" cy="134445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13" y="1215063"/>
            <a:ext cx="5400003" cy="3599999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9" name="Google Shape;759;p56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網頁成果</a:t>
            </a:r>
            <a:endParaRPr/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l="4325" t="90490" r="70366" b="5393"/>
          <a:stretch/>
        </p:blipFill>
        <p:spPr>
          <a:xfrm>
            <a:off x="5523477" y="2472525"/>
            <a:ext cx="3340626" cy="340825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1" name="Google Shape;761;p56"/>
          <p:cNvSpPr txBox="1"/>
          <p:nvPr/>
        </p:nvSpPr>
        <p:spPr>
          <a:xfrm>
            <a:off x="5880763" y="1550826"/>
            <a:ext cx="30597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網頁左下角</a:t>
            </a:r>
            <a:endParaRPr sz="240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提供指標顏色含義</a:t>
            </a:r>
            <a:endParaRPr sz="240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62" name="Google Shape;762;p56"/>
          <p:cNvSpPr/>
          <p:nvPr/>
        </p:nvSpPr>
        <p:spPr>
          <a:xfrm>
            <a:off x="97600" y="4380250"/>
            <a:ext cx="437400" cy="29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71" y="1130475"/>
            <a:ext cx="5400003" cy="3599999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8" name="Google Shape;768;p57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網頁成果</a:t>
            </a:r>
            <a:endParaRPr/>
          </a:p>
        </p:txBody>
      </p:sp>
      <p:sp>
        <p:nvSpPr>
          <p:cNvPr id="769" name="Google Shape;769;p57"/>
          <p:cNvSpPr txBox="1"/>
          <p:nvPr/>
        </p:nvSpPr>
        <p:spPr>
          <a:xfrm>
            <a:off x="5726825" y="2516012"/>
            <a:ext cx="33441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accent4"/>
                </a:solidFill>
                <a:latin typeface="Barlow Medium"/>
                <a:ea typeface="Barlow Medium"/>
                <a:cs typeface="Barlow Medium"/>
                <a:sym typeface="Barlow Medium"/>
              </a:rPr>
              <a:t>游標移到藍色事故點上顯示事故資訊</a:t>
            </a:r>
            <a:endParaRPr sz="2400" dirty="0">
              <a:solidFill>
                <a:schemeClr val="accent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70" name="Google Shape;770;p57"/>
          <p:cNvSpPr/>
          <p:nvPr/>
        </p:nvSpPr>
        <p:spPr>
          <a:xfrm rot="-4296141">
            <a:off x="4136183" y="2680063"/>
            <a:ext cx="437248" cy="2980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74E1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1" name="Google Shape;771;p57"/>
          <p:cNvPicPr preferRelativeResize="0"/>
          <p:nvPr/>
        </p:nvPicPr>
        <p:blipFill rotWithShape="1">
          <a:blip r:embed="rId3">
            <a:alphaModFix/>
          </a:blip>
          <a:srcRect l="39128" t="60904" r="6268" b="36457"/>
          <a:stretch/>
        </p:blipFill>
        <p:spPr>
          <a:xfrm>
            <a:off x="3670925" y="2112188"/>
            <a:ext cx="5400003" cy="24812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58"/>
          <p:cNvPicPr preferRelativeResize="0"/>
          <p:nvPr/>
        </p:nvPicPr>
        <p:blipFill rotWithShape="1">
          <a:blip r:embed="rId3">
            <a:alphaModFix/>
          </a:blip>
          <a:srcRect l="3121" t="8817" r="3131"/>
          <a:stretch/>
        </p:blipFill>
        <p:spPr>
          <a:xfrm>
            <a:off x="1871999" y="1486975"/>
            <a:ext cx="5400003" cy="3600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7" name="Google Shape;777;p58"/>
          <p:cNvSpPr txBox="1">
            <a:spLocks noGrp="1"/>
          </p:cNvSpPr>
          <p:nvPr>
            <p:ph type="title"/>
          </p:nvPr>
        </p:nvSpPr>
        <p:spPr>
          <a:xfrm>
            <a:off x="758850" y="557784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網頁成果</a:t>
            </a:r>
            <a:endParaRPr/>
          </a:p>
        </p:txBody>
      </p:sp>
      <p:sp>
        <p:nvSpPr>
          <p:cNvPr id="778" name="Google Shape;778;p58"/>
          <p:cNvSpPr txBox="1"/>
          <p:nvPr/>
        </p:nvSpPr>
        <p:spPr>
          <a:xfrm>
            <a:off x="98550" y="897075"/>
            <a:ext cx="2472900" cy="1356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總體分析儀表板</a:t>
            </a:r>
            <a:endParaRPr sz="2400" b="1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快速查看所有事故</a:t>
            </a:r>
            <a:endParaRPr sz="2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探索分析結果</a:t>
            </a:r>
            <a:endParaRPr sz="24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9" name="Google Shape;779;p58"/>
          <p:cNvSpPr txBox="1"/>
          <p:nvPr/>
        </p:nvSpPr>
        <p:spPr>
          <a:xfrm>
            <a:off x="6600825" y="847575"/>
            <a:ext cx="2472900" cy="145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查詢主要肇因</a:t>
            </a:r>
            <a:endParaRPr sz="2400" b="1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篩選年齡層、性別組群了解主要肇因</a:t>
            </a:r>
            <a:endParaRPr sz="24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9"/>
          <p:cNvSpPr txBox="1">
            <a:spLocks noGrp="1"/>
          </p:cNvSpPr>
          <p:nvPr>
            <p:ph type="title" idx="4294967295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</a:rPr>
              <a:t>總體分析：行人分析地圖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85" name="Google Shape;7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1" y="2705650"/>
            <a:ext cx="3238324" cy="2437843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9"/>
          <p:cNvSpPr txBox="1"/>
          <p:nvPr/>
        </p:nvSpPr>
        <p:spPr>
          <a:xfrm>
            <a:off x="466588" y="896600"/>
            <a:ext cx="7626300" cy="3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ivvic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我們藉由非監督機器學習模型 KMODE 演算法，將所有事故資料適當歸類，並仔細分析研究各類別的事故情境與項目分布。我們希望能以此方法排除人為分類會有的先入為主的想法，並設法挖掘出新的洞察。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ivvic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為了適當歸類資料，我們對分群數做了敏感性分析，用 ELBOW METHOD 選擇將事故資料分為三類；而從結果來看，這三類分群的依據也相當明確且可解釋。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ivvic"/>
              <a:buAutoNum type="arabi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演算法的分群明顯以當事者分為以下三類：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Livvic"/>
              <a:buAutoNum type="alphaL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行人 ：7284 samples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Livvic"/>
              <a:buAutoNum type="alphaL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小客車 ：4093 samples</a:t>
            </a:r>
            <a:endParaRPr sz="15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Livvic"/>
              <a:buAutoNum type="alphaLcPeriod"/>
            </a:pPr>
            <a:r>
              <a:rPr lang="zh-TW" sz="150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普通重型機車 ：2929 samples</a:t>
            </a:r>
            <a:endParaRPr sz="110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ad a Road Map Week XL by Slidesgo">
  <a:themeElements>
    <a:clrScheme name="Simple Light">
      <a:dk1>
        <a:srgbClr val="302320"/>
      </a:dk1>
      <a:lt1>
        <a:srgbClr val="FFFFFF"/>
      </a:lt1>
      <a:dk2>
        <a:srgbClr val="50443F"/>
      </a:dk2>
      <a:lt2>
        <a:srgbClr val="FCF9F7"/>
      </a:lt2>
      <a:accent1>
        <a:srgbClr val="EBE5D8"/>
      </a:accent1>
      <a:accent2>
        <a:srgbClr val="C9C0AD"/>
      </a:accent2>
      <a:accent3>
        <a:srgbClr val="FFBA4C"/>
      </a:accent3>
      <a:accent4>
        <a:srgbClr val="F07E53"/>
      </a:accent4>
      <a:accent5>
        <a:srgbClr val="63B389"/>
      </a:accent5>
      <a:accent6>
        <a:srgbClr val="878E91"/>
      </a:accent6>
      <a:hlink>
        <a:srgbClr val="63B3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1868</Words>
  <Application>Microsoft Office PowerPoint</Application>
  <PresentationFormat>如螢幕大小 (16:9)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Arial</vt:lpstr>
      <vt:lpstr>Roboto Condensed Light</vt:lpstr>
      <vt:lpstr>Nunito</vt:lpstr>
      <vt:lpstr>Barlow Medium</vt:lpstr>
      <vt:lpstr>Livvic</vt:lpstr>
      <vt:lpstr>Exo 2</vt:lpstr>
      <vt:lpstr>Barlow</vt:lpstr>
      <vt:lpstr>Exo 2 Medium</vt:lpstr>
      <vt:lpstr>Barlow SemiBold</vt:lpstr>
      <vt:lpstr>Read a Road Map Week XL by Slidesgo</vt:lpstr>
      <vt:lpstr>用數據解救行人地獄 台灣交通安全的新希望</vt:lpstr>
      <vt:lpstr>問題、解決提案及目標</vt:lpstr>
      <vt:lpstr>資料來源</vt:lpstr>
      <vt:lpstr>行人安全地圖</vt:lpstr>
      <vt:lpstr>安全指標公式說明</vt:lpstr>
      <vt:lpstr>網頁成果</vt:lpstr>
      <vt:lpstr>網頁成果</vt:lpstr>
      <vt:lpstr>網頁成果</vt:lpstr>
      <vt:lpstr>總體分析：行人分析地圖</vt:lpstr>
      <vt:lpstr>車種分布</vt:lpstr>
      <vt:lpstr>性別分布</vt:lpstr>
      <vt:lpstr>道路型態分布</vt:lpstr>
      <vt:lpstr>當事者行動狀態分布</vt:lpstr>
      <vt:lpstr>肇事原因分布</vt:lpstr>
      <vt:lpstr>總體分析：總結與建議</vt:lpstr>
      <vt:lpstr>總體分析：總結與建議</vt:lpstr>
      <vt:lpstr>總體分析：總結與建議</vt:lpstr>
      <vt:lpstr>未來展望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用數據解救行人地獄 台灣交通安全的新希望</dc:title>
  <dc:creator>郭沛孚</dc:creator>
  <cp:lastModifiedBy>沛孚 郭</cp:lastModifiedBy>
  <cp:revision>1</cp:revision>
  <dcterms:modified xsi:type="dcterms:W3CDTF">2023-10-08T19:14:48Z</dcterms:modified>
</cp:coreProperties>
</file>